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7.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rts/chart12.xml" ContentType="application/vnd.openxmlformats-officedocument.drawingml.chart+xml"/>
  <Override PartName="/ppt/notesSlides/notesSlide2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rts/chart13.xml" ContentType="application/vnd.openxmlformats-officedocument.drawingml.chart+xml"/>
  <Override PartName="/ppt/charts/chart14.xml" ContentType="application/vnd.openxmlformats-officedocument.drawingml.chart+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9" r:id="rId1"/>
    <p:sldMasterId id="2147483768" r:id="rId2"/>
  </p:sldMasterIdLst>
  <p:notesMasterIdLst>
    <p:notesMasterId r:id="rId45"/>
  </p:notesMasterIdLst>
  <p:handoutMasterIdLst>
    <p:handoutMasterId r:id="rId46"/>
  </p:handoutMasterIdLst>
  <p:sldIdLst>
    <p:sldId id="257" r:id="rId3"/>
    <p:sldId id="266" r:id="rId4"/>
    <p:sldId id="358" r:id="rId5"/>
    <p:sldId id="381" r:id="rId6"/>
    <p:sldId id="359" r:id="rId7"/>
    <p:sldId id="360" r:id="rId8"/>
    <p:sldId id="361" r:id="rId9"/>
    <p:sldId id="401" r:id="rId10"/>
    <p:sldId id="402" r:id="rId11"/>
    <p:sldId id="362" r:id="rId12"/>
    <p:sldId id="399" r:id="rId13"/>
    <p:sldId id="400" r:id="rId14"/>
    <p:sldId id="363" r:id="rId15"/>
    <p:sldId id="373" r:id="rId16"/>
    <p:sldId id="365" r:id="rId17"/>
    <p:sldId id="366" r:id="rId18"/>
    <p:sldId id="392" r:id="rId19"/>
    <p:sldId id="367" r:id="rId20"/>
    <p:sldId id="397" r:id="rId21"/>
    <p:sldId id="403" r:id="rId22"/>
    <p:sldId id="404" r:id="rId23"/>
    <p:sldId id="368" r:id="rId24"/>
    <p:sldId id="369" r:id="rId25"/>
    <p:sldId id="393" r:id="rId26"/>
    <p:sldId id="370" r:id="rId27"/>
    <p:sldId id="377" r:id="rId28"/>
    <p:sldId id="388" r:id="rId29"/>
    <p:sldId id="389" r:id="rId30"/>
    <p:sldId id="390" r:id="rId31"/>
    <p:sldId id="391" r:id="rId32"/>
    <p:sldId id="387" r:id="rId33"/>
    <p:sldId id="372" r:id="rId34"/>
    <p:sldId id="382" r:id="rId35"/>
    <p:sldId id="394" r:id="rId36"/>
    <p:sldId id="395" r:id="rId37"/>
    <p:sldId id="384" r:id="rId38"/>
    <p:sldId id="378" r:id="rId39"/>
    <p:sldId id="374" r:id="rId40"/>
    <p:sldId id="398" r:id="rId41"/>
    <p:sldId id="383" r:id="rId42"/>
    <p:sldId id="396" r:id="rId43"/>
    <p:sldId id="380" r:id="rId44"/>
  </p:sldIdLst>
  <p:sldSz cx="9144000" cy="6858000" type="screen4x3"/>
  <p:notesSz cx="68580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1001">
          <p15:clr>
            <a:srgbClr val="A4A3A4"/>
          </p15:clr>
        </p15:guide>
        <p15:guide id="2" orient="horz" pos="2608">
          <p15:clr>
            <a:srgbClr val="A4A3A4"/>
          </p15:clr>
        </p15:guide>
        <p15:guide id="3" orient="horz" pos="3995">
          <p15:clr>
            <a:srgbClr val="A4A3A4"/>
          </p15:clr>
        </p15:guide>
        <p15:guide id="4" pos="5178">
          <p15:clr>
            <a:srgbClr val="A4A3A4"/>
          </p15:clr>
        </p15:guide>
        <p15:guide id="5" pos="571">
          <p15:clr>
            <a:srgbClr val="A4A3A4"/>
          </p15:clr>
        </p15:guide>
        <p15:guide id="6" pos="4025">
          <p15:clr>
            <a:srgbClr val="A4A3A4"/>
          </p15:clr>
        </p15:guide>
        <p15:guide id="7" pos="1730">
          <p15:clr>
            <a:srgbClr val="A4A3A4"/>
          </p15:clr>
        </p15:guide>
        <p15:guide id="8" pos="2884">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66"/>
    <a:srgbClr val="404040"/>
    <a:srgbClr val="19398A"/>
    <a:srgbClr val="FF6600"/>
    <a:srgbClr val="C00000"/>
    <a:srgbClr val="FF5050"/>
    <a:srgbClr val="FF9933"/>
    <a:srgbClr val="B30838"/>
    <a:srgbClr val="FF00FF"/>
    <a:srgbClr val="9C1F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yl pośredni 2 — Ak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064" autoAdjust="0"/>
    <p:restoredTop sz="94841" autoAdjust="0"/>
  </p:normalViewPr>
  <p:slideViewPr>
    <p:cSldViewPr snapToGrid="0" snapToObjects="1">
      <p:cViewPr varScale="1">
        <p:scale>
          <a:sx n="88" d="100"/>
          <a:sy n="88" d="100"/>
        </p:scale>
        <p:origin x="1699" y="62"/>
      </p:cViewPr>
      <p:guideLst>
        <p:guide orient="horz" pos="1001"/>
        <p:guide orient="horz" pos="2608"/>
        <p:guide orient="horz" pos="3995"/>
        <p:guide pos="5178"/>
        <p:guide pos="571"/>
        <p:guide pos="4025"/>
        <p:guide pos="1730"/>
        <p:guide pos="2884"/>
      </p:guideLst>
    </p:cSldViewPr>
  </p:slideViewPr>
  <p:outlineViewPr>
    <p:cViewPr>
      <p:scale>
        <a:sx n="33" d="100"/>
        <a:sy n="33" d="100"/>
      </p:scale>
      <p:origin x="0" y="2178"/>
    </p:cViewPr>
  </p:outlineViewPr>
  <p:notesTextViewPr>
    <p:cViewPr>
      <p:scale>
        <a:sx n="75" d="100"/>
        <a:sy n="75" d="100"/>
      </p:scale>
      <p:origin x="0" y="0"/>
    </p:cViewPr>
  </p:notesTextViewPr>
  <p:sorterViewPr>
    <p:cViewPr>
      <p:scale>
        <a:sx n="75" d="100"/>
        <a:sy n="75" d="100"/>
      </p:scale>
      <p:origin x="0" y="0"/>
    </p:cViewPr>
  </p:sorterViewPr>
  <p:notesViewPr>
    <p:cSldViewPr snapToGrid="0" snapToObjects="1">
      <p:cViewPr varScale="1">
        <p:scale>
          <a:sx n="81" d="100"/>
          <a:sy n="81" d="100"/>
        </p:scale>
        <p:origin x="-2040" y="-96"/>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handoutMaster" Target="handoutMasters/handoutMaster1.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charts/_rels/chart1.xml.rels><?xml version="1.0" encoding="UTF-8" standalone="yes"?>
<Relationships xmlns="http://schemas.openxmlformats.org/package/2006/relationships"><Relationship Id="rId1" Type="http://schemas.openxmlformats.org/officeDocument/2006/relationships/package" Target="../embeddings/Arkusz_programu_Microsoft_Excel.xlsx"/></Relationships>
</file>

<file path=ppt/charts/_rels/chart2.xml.rels><?xml version="1.0" encoding="UTF-8" standalone="yes"?>
<Relationships xmlns="http://schemas.openxmlformats.org/package/2006/relationships"><Relationship Id="rId1" Type="http://schemas.openxmlformats.org/officeDocument/2006/relationships/package" Target="../embeddings/Arkusz_programu_Microsoft_Excel1.xlsx"/></Relationships>
</file>

<file path=ppt/charts/_rels/chart3.xml.rels><?xml version="1.0" encoding="UTF-8" standalone="yes"?>
<Relationships xmlns="http://schemas.openxmlformats.org/package/2006/relationships"><Relationship Id="rId1" Type="http://schemas.openxmlformats.org/officeDocument/2006/relationships/package" Target="../embeddings/Arkusz_programu_Microsoft_Excel2.xlsx"/></Relationships>
</file>

<file path=ppt/charts/_rels/chart4.xml.rels><?xml version="1.0" encoding="UTF-8" standalone="yes"?>
<Relationships xmlns="http://schemas.openxmlformats.org/package/2006/relationships"><Relationship Id="rId1" Type="http://schemas.openxmlformats.org/officeDocument/2006/relationships/package" Target="../embeddings/Arkusz_programu_Microsoft_Excel3.xlsx"/></Relationships>
</file>

<file path=ppt/charts/_rels/chart5.xml.rels><?xml version="1.0" encoding="UTF-8" standalone="yes"?>
<Relationships xmlns="http://schemas.openxmlformats.org/package/2006/relationships"><Relationship Id="rId1" Type="http://schemas.openxmlformats.org/officeDocument/2006/relationships/package" Target="../embeddings/Arkusz_programu_Microsoft_Excel4.xlsx"/></Relationships>
</file>

<file path=ppt/charts/_rels/chart6.xml.rels><?xml version="1.0" encoding="UTF-8" standalone="yes"?>
<Relationships xmlns="http://schemas.openxmlformats.org/package/2006/relationships"><Relationship Id="rId1" Type="http://schemas.openxmlformats.org/officeDocument/2006/relationships/package" Target="../embeddings/Arkusz_programu_Microsoft_Excel5.xlsx"/></Relationships>
</file>

<file path=ppt/charts/_rels/chart7.xml.rels><?xml version="1.0" encoding="UTF-8" standalone="yes"?>
<Relationships xmlns="http://schemas.openxmlformats.org/package/2006/relationships"><Relationship Id="rId1" Type="http://schemas.openxmlformats.org/officeDocument/2006/relationships/package" Target="../embeddings/Arkusz_programu_Microsoft_Excel6.xlsx"/></Relationships>
</file>

<file path=ppt/charts/_rels/chart8.xml.rels><?xml version="1.0" encoding="UTF-8" standalone="yes"?>
<Relationships xmlns="http://schemas.openxmlformats.org/package/2006/relationships"><Relationship Id="rId1" Type="http://schemas.openxmlformats.org/officeDocument/2006/relationships/package" Target="../embeddings/Arkusz_programu_Microsoft_Excel7.xlsx"/></Relationships>
</file>

<file path=ppt/charts/_rels/chart9.xml.rels><?xml version="1.0" encoding="UTF-8" standalone="yes"?>
<Relationships xmlns="http://schemas.openxmlformats.org/package/2006/relationships"><Relationship Id="rId1" Type="http://schemas.openxmlformats.org/officeDocument/2006/relationships/package" Target="../embeddings/Arkusz_programu_Microsoft_Excel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Arkusz_programu_Microsoft_Excel9.xlsx"/></Relationships>
</file>

<file path=ppt/charts/_rels/chart11.xml.rels><?xml version="1.0" encoding="UTF-8" standalone="yes"?>
<Relationships xmlns="http://schemas.openxmlformats.org/package/2006/relationships"><Relationship Id="rId1" Type="http://schemas.openxmlformats.org/officeDocument/2006/relationships/package" Target="../embeddings/Arkusz_programu_Microsoft_Excel10.xlsx"/></Relationships>
</file>

<file path=ppt/charts/_rels/chart12.xml.rels><?xml version="1.0" encoding="UTF-8" standalone="yes"?>
<Relationships xmlns="http://schemas.openxmlformats.org/package/2006/relationships"><Relationship Id="rId1" Type="http://schemas.openxmlformats.org/officeDocument/2006/relationships/package" Target="../embeddings/Arkusz_programu_Microsoft_Excel11.xlsx"/></Relationships>
</file>

<file path=ppt/charts/_rels/chart13.xml.rels><?xml version="1.0" encoding="UTF-8" standalone="yes"?>
<Relationships xmlns="http://schemas.openxmlformats.org/package/2006/relationships"><Relationship Id="rId1" Type="http://schemas.openxmlformats.org/officeDocument/2006/relationships/package" Target="../embeddings/Arkusz_programu_Microsoft_Excel12.xlsx"/></Relationships>
</file>

<file path=ppt/charts/_rels/chart14.xml.rels><?xml version="1.0" encoding="UTF-8" standalone="yes"?>
<Relationships xmlns="http://schemas.openxmlformats.org/package/2006/relationships"><Relationship Id="rId1" Type="http://schemas.openxmlformats.org/officeDocument/2006/relationships/package" Target="../embeddings/Arkusz_programu_Microsoft_Excel1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0"/>
      <c:hPercent val="100"/>
      <c:rotY val="0"/>
      <c:depthPercent val="90"/>
      <c:rAngAx val="1"/>
    </c:view3D>
    <c:floor>
      <c:thickness val="0"/>
      <c:spPr>
        <a:noFill/>
        <a:ln w="9525">
          <a:noFill/>
        </a:ln>
      </c:spPr>
    </c:floor>
    <c:sideWall>
      <c:thickness val="0"/>
      <c:spPr>
        <a:noFill/>
        <a:ln w="25400">
          <a:noFill/>
        </a:ln>
      </c:spPr>
    </c:sideWall>
    <c:backWall>
      <c:thickness val="0"/>
      <c:spPr>
        <a:noFill/>
        <a:ln w="25400">
          <a:noFill/>
        </a:ln>
      </c:spPr>
    </c:backWall>
    <c:plotArea>
      <c:layout/>
      <c:bar3DChart>
        <c:barDir val="col"/>
        <c:grouping val="percentStacked"/>
        <c:varyColors val="0"/>
        <c:ser>
          <c:idx val="0"/>
          <c:order val="0"/>
          <c:tx>
            <c:strRef>
              <c:f>Arkusz1!$A$2</c:f>
              <c:strCache>
                <c:ptCount val="1"/>
                <c:pt idx="0">
                  <c:v>bardzo zła {1} </c:v>
                </c:pt>
              </c:strCache>
            </c:strRef>
          </c:tx>
          <c:spPr>
            <a:solidFill>
              <a:srgbClr val="C00000"/>
            </a:solidFill>
          </c:spPr>
          <c:invertIfNegative val="0"/>
          <c:dLbls>
            <c:spPr>
              <a:noFill/>
              <a:ln>
                <a:noFill/>
              </a:ln>
              <a:effectLst/>
            </c:spPr>
            <c:txPr>
              <a:bodyPr/>
              <a:lstStyle/>
              <a:p>
                <a:pPr>
                  <a:defRPr sz="1200" b="1"/>
                </a:pPr>
                <a:endParaRPr lang="pl-PL"/>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Arkusz1!$B$1</c:f>
              <c:strCache>
                <c:ptCount val="1"/>
                <c:pt idx="0">
                  <c:v>Kolumna2</c:v>
                </c:pt>
              </c:strCache>
            </c:strRef>
          </c:cat>
          <c:val>
            <c:numRef>
              <c:f>Arkusz1!$B$2</c:f>
              <c:numCache>
                <c:formatCode>0%</c:formatCode>
                <c:ptCount val="1"/>
                <c:pt idx="0">
                  <c:v>0.22</c:v>
                </c:pt>
              </c:numCache>
            </c:numRef>
          </c:val>
          <c:extLst>
            <c:ext xmlns:c16="http://schemas.microsoft.com/office/drawing/2014/chart" uri="{C3380CC4-5D6E-409C-BE32-E72D297353CC}">
              <c16:uniqueId val="{00000000-3C88-437D-BE33-39D2654B120F}"/>
            </c:ext>
          </c:extLst>
        </c:ser>
        <c:ser>
          <c:idx val="1"/>
          <c:order val="1"/>
          <c:tx>
            <c:strRef>
              <c:f>Arkusz1!$A$3</c:f>
              <c:strCache>
                <c:ptCount val="1"/>
                <c:pt idx="0">
                  <c:v>zła {2} </c:v>
                </c:pt>
              </c:strCache>
            </c:strRef>
          </c:tx>
          <c:spPr>
            <a:solidFill>
              <a:srgbClr val="FF0000"/>
            </a:solidFill>
          </c:spPr>
          <c:invertIfNegative val="0"/>
          <c:dLbls>
            <c:spPr>
              <a:noFill/>
              <a:ln>
                <a:noFill/>
              </a:ln>
              <a:effectLst/>
            </c:spPr>
            <c:txPr>
              <a:bodyPr/>
              <a:lstStyle/>
              <a:p>
                <a:pPr>
                  <a:defRPr sz="1200" b="1"/>
                </a:pPr>
                <a:endParaRPr lang="pl-PL"/>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Arkusz1!$B$1</c:f>
              <c:strCache>
                <c:ptCount val="1"/>
                <c:pt idx="0">
                  <c:v>Kolumna2</c:v>
                </c:pt>
              </c:strCache>
            </c:strRef>
          </c:cat>
          <c:val>
            <c:numRef>
              <c:f>Arkusz1!$B$3</c:f>
              <c:numCache>
                <c:formatCode>0%</c:formatCode>
                <c:ptCount val="1"/>
                <c:pt idx="0">
                  <c:v>0.37</c:v>
                </c:pt>
              </c:numCache>
            </c:numRef>
          </c:val>
          <c:extLst>
            <c:ext xmlns:c16="http://schemas.microsoft.com/office/drawing/2014/chart" uri="{C3380CC4-5D6E-409C-BE32-E72D297353CC}">
              <c16:uniqueId val="{00000001-3C88-437D-BE33-39D2654B120F}"/>
            </c:ext>
          </c:extLst>
        </c:ser>
        <c:ser>
          <c:idx val="2"/>
          <c:order val="2"/>
          <c:tx>
            <c:strRef>
              <c:f>Arkusz1!$A$4</c:f>
              <c:strCache>
                <c:ptCount val="1"/>
                <c:pt idx="0">
                  <c:v>ani dobra ani zła {3} </c:v>
                </c:pt>
              </c:strCache>
            </c:strRef>
          </c:tx>
          <c:spPr>
            <a:solidFill>
              <a:schemeClr val="accent1"/>
            </a:solidFill>
          </c:spPr>
          <c:invertIfNegative val="0"/>
          <c:dLbls>
            <c:spPr>
              <a:noFill/>
              <a:ln>
                <a:noFill/>
              </a:ln>
              <a:effectLst/>
            </c:spPr>
            <c:txPr>
              <a:bodyPr/>
              <a:lstStyle/>
              <a:p>
                <a:pPr>
                  <a:defRPr sz="1200" b="1"/>
                </a:pPr>
                <a:endParaRPr lang="pl-PL"/>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Arkusz1!$B$1</c:f>
              <c:strCache>
                <c:ptCount val="1"/>
                <c:pt idx="0">
                  <c:v>Kolumna2</c:v>
                </c:pt>
              </c:strCache>
            </c:strRef>
          </c:cat>
          <c:val>
            <c:numRef>
              <c:f>Arkusz1!$B$4</c:f>
              <c:numCache>
                <c:formatCode>0%</c:formatCode>
                <c:ptCount val="1"/>
                <c:pt idx="0">
                  <c:v>0.31</c:v>
                </c:pt>
              </c:numCache>
            </c:numRef>
          </c:val>
          <c:extLst>
            <c:ext xmlns:c16="http://schemas.microsoft.com/office/drawing/2014/chart" uri="{C3380CC4-5D6E-409C-BE32-E72D297353CC}">
              <c16:uniqueId val="{00000002-3C88-437D-BE33-39D2654B120F}"/>
            </c:ext>
          </c:extLst>
        </c:ser>
        <c:ser>
          <c:idx val="3"/>
          <c:order val="3"/>
          <c:tx>
            <c:strRef>
              <c:f>Arkusz1!$A$5</c:f>
              <c:strCache>
                <c:ptCount val="1"/>
                <c:pt idx="0">
                  <c:v>dobra {4} </c:v>
                </c:pt>
              </c:strCache>
            </c:strRef>
          </c:tx>
          <c:spPr>
            <a:solidFill>
              <a:schemeClr val="accent4">
                <a:lumMod val="60000"/>
                <a:lumOff val="40000"/>
              </a:schemeClr>
            </a:solidFill>
          </c:spPr>
          <c:invertIfNegative val="0"/>
          <c:dLbls>
            <c:spPr>
              <a:noFill/>
              <a:ln>
                <a:noFill/>
              </a:ln>
              <a:effectLst/>
            </c:spPr>
            <c:txPr>
              <a:bodyPr/>
              <a:lstStyle/>
              <a:p>
                <a:pPr>
                  <a:defRPr sz="1200" b="1"/>
                </a:pPr>
                <a:endParaRPr lang="pl-PL"/>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Arkusz1!$B$1</c:f>
              <c:strCache>
                <c:ptCount val="1"/>
                <c:pt idx="0">
                  <c:v>Kolumna2</c:v>
                </c:pt>
              </c:strCache>
            </c:strRef>
          </c:cat>
          <c:val>
            <c:numRef>
              <c:f>Arkusz1!$B$5</c:f>
              <c:numCache>
                <c:formatCode>0%</c:formatCode>
                <c:ptCount val="1"/>
                <c:pt idx="0">
                  <c:v>0.08</c:v>
                </c:pt>
              </c:numCache>
            </c:numRef>
          </c:val>
          <c:extLst>
            <c:ext xmlns:c16="http://schemas.microsoft.com/office/drawing/2014/chart" uri="{C3380CC4-5D6E-409C-BE32-E72D297353CC}">
              <c16:uniqueId val="{00000003-3C88-437D-BE33-39D2654B120F}"/>
            </c:ext>
          </c:extLst>
        </c:ser>
        <c:ser>
          <c:idx val="4"/>
          <c:order val="4"/>
          <c:tx>
            <c:strRef>
              <c:f>Arkusz1!$A$6</c:f>
              <c:strCache>
                <c:ptCount val="1"/>
                <c:pt idx="0">
                  <c:v>bardzo dobra {5} </c:v>
                </c:pt>
              </c:strCache>
            </c:strRef>
          </c:tx>
          <c:spPr>
            <a:solidFill>
              <a:schemeClr val="accent4"/>
            </a:solidFill>
          </c:spPr>
          <c:invertIfNegative val="0"/>
          <c:cat>
            <c:strRef>
              <c:f>Arkusz1!$B$1</c:f>
              <c:strCache>
                <c:ptCount val="1"/>
                <c:pt idx="0">
                  <c:v>Kolumna2</c:v>
                </c:pt>
              </c:strCache>
            </c:strRef>
          </c:cat>
          <c:val>
            <c:numRef>
              <c:f>Arkusz1!$B$6</c:f>
              <c:numCache>
                <c:formatCode>0%</c:formatCode>
                <c:ptCount val="1"/>
                <c:pt idx="0">
                  <c:v>0.01</c:v>
                </c:pt>
              </c:numCache>
            </c:numRef>
          </c:val>
          <c:extLst>
            <c:ext xmlns:c16="http://schemas.microsoft.com/office/drawing/2014/chart" uri="{C3380CC4-5D6E-409C-BE32-E72D297353CC}">
              <c16:uniqueId val="{00000004-3C88-437D-BE33-39D2654B120F}"/>
            </c:ext>
          </c:extLst>
        </c:ser>
        <c:ser>
          <c:idx val="5"/>
          <c:order val="5"/>
          <c:tx>
            <c:strRef>
              <c:f>Arkusz1!$A$7</c:f>
              <c:strCache>
                <c:ptCount val="1"/>
                <c:pt idx="0">
                  <c:v>nie wiem / trudno powiedzieć </c:v>
                </c:pt>
              </c:strCache>
            </c:strRef>
          </c:tx>
          <c:spPr>
            <a:solidFill>
              <a:schemeClr val="bg1">
                <a:lumMod val="65000"/>
              </a:schemeClr>
            </a:solidFill>
          </c:spPr>
          <c:invertIfNegative val="0"/>
          <c:dLbls>
            <c:spPr>
              <a:noFill/>
              <a:ln>
                <a:noFill/>
              </a:ln>
              <a:effectLst/>
            </c:spPr>
            <c:txPr>
              <a:bodyPr/>
              <a:lstStyle/>
              <a:p>
                <a:pPr>
                  <a:defRPr sz="1200" b="1"/>
                </a:pPr>
                <a:endParaRPr lang="pl-PL"/>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Arkusz1!$B$1</c:f>
              <c:strCache>
                <c:ptCount val="1"/>
                <c:pt idx="0">
                  <c:v>Kolumna2</c:v>
                </c:pt>
              </c:strCache>
            </c:strRef>
          </c:cat>
          <c:val>
            <c:numRef>
              <c:f>Arkusz1!$B$7</c:f>
              <c:numCache>
                <c:formatCode>0%</c:formatCode>
                <c:ptCount val="1"/>
                <c:pt idx="0">
                  <c:v>0.01</c:v>
                </c:pt>
              </c:numCache>
            </c:numRef>
          </c:val>
          <c:extLst>
            <c:ext xmlns:c16="http://schemas.microsoft.com/office/drawing/2014/chart" uri="{C3380CC4-5D6E-409C-BE32-E72D297353CC}">
              <c16:uniqueId val="{00000005-3C88-437D-BE33-39D2654B120F}"/>
            </c:ext>
          </c:extLst>
        </c:ser>
        <c:dLbls>
          <c:showLegendKey val="0"/>
          <c:showVal val="0"/>
          <c:showCatName val="0"/>
          <c:showSerName val="0"/>
          <c:showPercent val="0"/>
          <c:showBubbleSize val="0"/>
        </c:dLbls>
        <c:gapWidth val="150"/>
        <c:shape val="cylinder"/>
        <c:axId val="89897984"/>
        <c:axId val="128320256"/>
        <c:axId val="0"/>
      </c:bar3DChart>
      <c:catAx>
        <c:axId val="89897984"/>
        <c:scaling>
          <c:orientation val="minMax"/>
        </c:scaling>
        <c:delete val="1"/>
        <c:axPos val="b"/>
        <c:numFmt formatCode="General" sourceLinked="0"/>
        <c:majorTickMark val="out"/>
        <c:minorTickMark val="none"/>
        <c:tickLblPos val="nextTo"/>
        <c:crossAx val="128320256"/>
        <c:crosses val="autoZero"/>
        <c:auto val="1"/>
        <c:lblAlgn val="ctr"/>
        <c:lblOffset val="100"/>
        <c:noMultiLvlLbl val="0"/>
      </c:catAx>
      <c:valAx>
        <c:axId val="128320256"/>
        <c:scaling>
          <c:orientation val="minMax"/>
        </c:scaling>
        <c:delete val="1"/>
        <c:axPos val="l"/>
        <c:numFmt formatCode="0%" sourceLinked="1"/>
        <c:majorTickMark val="out"/>
        <c:minorTickMark val="none"/>
        <c:tickLblPos val="nextTo"/>
        <c:crossAx val="89897984"/>
        <c:crosses val="autoZero"/>
        <c:crossBetween val="between"/>
      </c:valAx>
      <c:spPr>
        <a:noFill/>
        <a:ln>
          <a:noFill/>
        </a:ln>
      </c:spPr>
    </c:plotArea>
    <c:legend>
      <c:legendPos val="r"/>
      <c:layout>
        <c:manualLayout>
          <c:xMode val="edge"/>
          <c:yMode val="edge"/>
          <c:x val="0.5677518321242182"/>
          <c:y val="7.6992864173228343E-2"/>
          <c:w val="0.34039856386013861"/>
          <c:h val="0.84601427165354326"/>
        </c:manualLayout>
      </c:layout>
      <c:overlay val="0"/>
      <c:txPr>
        <a:bodyPr/>
        <a:lstStyle/>
        <a:p>
          <a:pPr>
            <a:defRPr sz="1200"/>
          </a:pPr>
          <a:endParaRPr lang="pl-PL"/>
        </a:p>
      </c:txPr>
    </c:legend>
    <c:plotVisOnly val="1"/>
    <c:dispBlanksAs val="gap"/>
    <c:showDLblsOverMax val="0"/>
  </c:chart>
  <c:txPr>
    <a:bodyPr/>
    <a:lstStyle/>
    <a:p>
      <a:pPr>
        <a:defRPr sz="1800"/>
      </a:pPr>
      <a:endParaRPr lang="pl-PL"/>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0"/>
      <c:hPercent val="190"/>
      <c:rotY val="0"/>
      <c:depthPercent val="90"/>
      <c:rAngAx val="1"/>
    </c:view3D>
    <c:floor>
      <c:thickness val="0"/>
      <c:spPr>
        <a:noFill/>
        <a:ln w="9525">
          <a:noFill/>
        </a:ln>
      </c:spPr>
    </c:floor>
    <c:sideWall>
      <c:thickness val="0"/>
      <c:spPr>
        <a:noFill/>
        <a:ln w="25400">
          <a:noFill/>
        </a:ln>
      </c:spPr>
    </c:sideWall>
    <c:backWall>
      <c:thickness val="0"/>
      <c:spPr>
        <a:noFill/>
        <a:ln w="25400">
          <a:noFill/>
        </a:ln>
      </c:spPr>
    </c:backWall>
    <c:plotArea>
      <c:layout>
        <c:manualLayout>
          <c:layoutTarget val="inner"/>
          <c:xMode val="edge"/>
          <c:yMode val="edge"/>
          <c:x val="0.24917398718751921"/>
          <c:y val="0"/>
          <c:w val="0.73121010208709247"/>
          <c:h val="0.96430169569120328"/>
        </c:manualLayout>
      </c:layout>
      <c:bar3DChart>
        <c:barDir val="bar"/>
        <c:grouping val="stacked"/>
        <c:varyColors val="0"/>
        <c:ser>
          <c:idx val="0"/>
          <c:order val="0"/>
          <c:tx>
            <c:strRef>
              <c:f>Arkusz1!$B$1</c:f>
              <c:strCache>
                <c:ptCount val="1"/>
                <c:pt idx="0">
                  <c:v>ważny problem {4 i 5 - bardzo ważny} </c:v>
                </c:pt>
              </c:strCache>
            </c:strRef>
          </c:tx>
          <c:spPr>
            <a:solidFill>
              <a:srgbClr val="C00000"/>
            </a:solidFill>
          </c:spPr>
          <c:invertIfNegative val="0"/>
          <c:dLbls>
            <c:dLbl>
              <c:idx val="4"/>
              <c:layout>
                <c:manualLayout>
                  <c:x val="3.0178324192905075E-3"/>
                  <c:y val="0"/>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EE58-4F96-B8D3-C866FE92C67B}"/>
                </c:ext>
              </c:extLst>
            </c:dLbl>
            <c:dLbl>
              <c:idx val="10"/>
              <c:layout>
                <c:manualLayout>
                  <c:x val="0"/>
                  <c:y val="2.585570756987893E-7"/>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EE58-4F96-B8D3-C866FE92C67B}"/>
                </c:ext>
              </c:extLst>
            </c:dLbl>
            <c:spPr>
              <a:noFill/>
              <a:ln>
                <a:noFill/>
              </a:ln>
              <a:effectLst/>
            </c:spPr>
            <c:txPr>
              <a:bodyPr/>
              <a:lstStyle/>
              <a:p>
                <a:pPr>
                  <a:defRPr sz="1100" b="1">
                    <a:solidFill>
                      <a:schemeClr val="bg1"/>
                    </a:solidFill>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Arkusz1!$A$2:$A$12</c:f>
              <c:strCache>
                <c:ptCount val="11"/>
                <c:pt idx="0">
                  <c:v>bezrobocie </c:v>
                </c:pt>
                <c:pt idx="1">
                  <c:v>likwidacja przedsiębiorstw </c:v>
                </c:pt>
                <c:pt idx="2">
                  <c:v>sytuacja służby zdrowia </c:v>
                </c:pt>
                <c:pt idx="3">
                  <c:v>brak klarownej wizji na przyszłość </c:v>
                </c:pt>
                <c:pt idx="4">
                  <c:v>kolesiostwo / układy </c:v>
                </c:pt>
                <c:pt idx="5">
                  <c:v>brak inwestycji </c:v>
                </c:pt>
                <c:pt idx="6">
                  <c:v>brak wsparcia dla przedsiębiorców </c:v>
                </c:pt>
                <c:pt idx="7">
                  <c:v>korupcja </c:v>
                </c:pt>
                <c:pt idx="8">
                  <c:v>zła infrastruktura </c:v>
                </c:pt>
                <c:pt idx="9">
                  <c:v>arogancja władzy </c:v>
                </c:pt>
                <c:pt idx="10">
                  <c:v>zadłużenie państwa </c:v>
                </c:pt>
              </c:strCache>
            </c:strRef>
          </c:cat>
          <c:val>
            <c:numRef>
              <c:f>Arkusz1!$B$2:$B$12</c:f>
              <c:numCache>
                <c:formatCode>0%</c:formatCode>
                <c:ptCount val="11"/>
                <c:pt idx="0">
                  <c:v>0.94</c:v>
                </c:pt>
                <c:pt idx="1">
                  <c:v>0.86</c:v>
                </c:pt>
                <c:pt idx="2">
                  <c:v>0.81</c:v>
                </c:pt>
                <c:pt idx="3">
                  <c:v>0.73</c:v>
                </c:pt>
                <c:pt idx="4">
                  <c:v>0.72</c:v>
                </c:pt>
                <c:pt idx="5">
                  <c:v>0.72</c:v>
                </c:pt>
                <c:pt idx="6">
                  <c:v>0.54</c:v>
                </c:pt>
                <c:pt idx="7">
                  <c:v>0.51</c:v>
                </c:pt>
                <c:pt idx="8">
                  <c:v>0.55000000000000004</c:v>
                </c:pt>
                <c:pt idx="9">
                  <c:v>0.56000000000000005</c:v>
                </c:pt>
                <c:pt idx="10">
                  <c:v>0.42</c:v>
                </c:pt>
              </c:numCache>
            </c:numRef>
          </c:val>
          <c:extLst>
            <c:ext xmlns:c16="http://schemas.microsoft.com/office/drawing/2014/chart" uri="{C3380CC4-5D6E-409C-BE32-E72D297353CC}">
              <c16:uniqueId val="{00000002-EE58-4F96-B8D3-C866FE92C67B}"/>
            </c:ext>
          </c:extLst>
        </c:ser>
        <c:dLbls>
          <c:showLegendKey val="0"/>
          <c:showVal val="0"/>
          <c:showCatName val="0"/>
          <c:showSerName val="0"/>
          <c:showPercent val="0"/>
          <c:showBubbleSize val="0"/>
        </c:dLbls>
        <c:gapWidth val="22"/>
        <c:gapDepth val="12"/>
        <c:shape val="cylinder"/>
        <c:axId val="89880832"/>
        <c:axId val="89887104"/>
        <c:axId val="0"/>
      </c:bar3DChart>
      <c:catAx>
        <c:axId val="89880832"/>
        <c:scaling>
          <c:orientation val="maxMin"/>
        </c:scaling>
        <c:delete val="0"/>
        <c:axPos val="l"/>
        <c:numFmt formatCode="General" sourceLinked="0"/>
        <c:majorTickMark val="none"/>
        <c:minorTickMark val="none"/>
        <c:tickLblPos val="nextTo"/>
        <c:spPr>
          <a:ln>
            <a:noFill/>
          </a:ln>
        </c:spPr>
        <c:txPr>
          <a:bodyPr/>
          <a:lstStyle/>
          <a:p>
            <a:pPr>
              <a:defRPr sz="1200"/>
            </a:pPr>
            <a:endParaRPr lang="pl-PL"/>
          </a:p>
        </c:txPr>
        <c:crossAx val="89887104"/>
        <c:crosses val="autoZero"/>
        <c:auto val="1"/>
        <c:lblAlgn val="ctr"/>
        <c:lblOffset val="100"/>
        <c:noMultiLvlLbl val="0"/>
      </c:catAx>
      <c:valAx>
        <c:axId val="89887104"/>
        <c:scaling>
          <c:orientation val="minMax"/>
        </c:scaling>
        <c:delete val="1"/>
        <c:axPos val="t"/>
        <c:numFmt formatCode="0%" sourceLinked="1"/>
        <c:majorTickMark val="out"/>
        <c:minorTickMark val="none"/>
        <c:tickLblPos val="nextTo"/>
        <c:crossAx val="89880832"/>
        <c:crosses val="autoZero"/>
        <c:crossBetween val="between"/>
      </c:valAx>
      <c:spPr>
        <a:noFill/>
        <a:ln>
          <a:noFill/>
        </a:ln>
      </c:spPr>
    </c:plotArea>
    <c:legend>
      <c:legendPos val="r"/>
      <c:layout>
        <c:manualLayout>
          <c:xMode val="edge"/>
          <c:yMode val="edge"/>
          <c:x val="0.22312260823414387"/>
          <c:y val="0.93403200626328664"/>
          <c:w val="0.39336150531382069"/>
          <c:h val="6.5967863044131908E-2"/>
        </c:manualLayout>
      </c:layout>
      <c:overlay val="0"/>
      <c:txPr>
        <a:bodyPr/>
        <a:lstStyle/>
        <a:p>
          <a:pPr>
            <a:defRPr sz="1200"/>
          </a:pPr>
          <a:endParaRPr lang="pl-PL"/>
        </a:p>
      </c:txPr>
    </c:legend>
    <c:plotVisOnly val="1"/>
    <c:dispBlanksAs val="gap"/>
    <c:showDLblsOverMax val="0"/>
  </c:chart>
  <c:txPr>
    <a:bodyPr/>
    <a:lstStyle/>
    <a:p>
      <a:pPr>
        <a:defRPr sz="1800"/>
      </a:pPr>
      <a:endParaRPr lang="pl-PL"/>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0"/>
      <c:hPercent val="100"/>
      <c:rotY val="0"/>
      <c:depthPercent val="90"/>
      <c:rAngAx val="1"/>
    </c:view3D>
    <c:floor>
      <c:thickness val="0"/>
      <c:spPr>
        <a:noFill/>
        <a:ln w="9525">
          <a:noFill/>
        </a:ln>
      </c:spPr>
    </c:floor>
    <c:sideWall>
      <c:thickness val="0"/>
      <c:spPr>
        <a:noFill/>
        <a:ln w="25400">
          <a:noFill/>
        </a:ln>
      </c:spPr>
    </c:sideWall>
    <c:backWall>
      <c:thickness val="0"/>
      <c:spPr>
        <a:noFill/>
        <a:ln w="25400">
          <a:noFill/>
        </a:ln>
      </c:spPr>
    </c:backWall>
    <c:plotArea>
      <c:layout/>
      <c:bar3DChart>
        <c:barDir val="col"/>
        <c:grouping val="percentStacked"/>
        <c:varyColors val="0"/>
        <c:ser>
          <c:idx val="0"/>
          <c:order val="0"/>
          <c:tx>
            <c:strRef>
              <c:f>Arkusz1!$A$2</c:f>
              <c:strCache>
                <c:ptCount val="1"/>
                <c:pt idx="0">
                  <c:v>bardzo zła {1} </c:v>
                </c:pt>
              </c:strCache>
            </c:strRef>
          </c:tx>
          <c:spPr>
            <a:solidFill>
              <a:srgbClr val="C00000"/>
            </a:solidFill>
          </c:spPr>
          <c:invertIfNegative val="0"/>
          <c:dLbls>
            <c:spPr>
              <a:noFill/>
              <a:ln>
                <a:noFill/>
              </a:ln>
              <a:effectLst/>
            </c:spPr>
            <c:txPr>
              <a:bodyPr/>
              <a:lstStyle/>
              <a:p>
                <a:pPr>
                  <a:defRPr sz="1200" b="1"/>
                </a:pPr>
                <a:endParaRPr lang="pl-PL"/>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Arkusz1!$B$1</c:f>
              <c:strCache>
                <c:ptCount val="1"/>
                <c:pt idx="0">
                  <c:v>Kolumna2</c:v>
                </c:pt>
              </c:strCache>
            </c:strRef>
          </c:cat>
          <c:val>
            <c:numRef>
              <c:f>Arkusz1!$B$2</c:f>
              <c:numCache>
                <c:formatCode>0%</c:formatCode>
                <c:ptCount val="1"/>
                <c:pt idx="0">
                  <c:v>0.19</c:v>
                </c:pt>
              </c:numCache>
            </c:numRef>
          </c:val>
          <c:extLst>
            <c:ext xmlns:c16="http://schemas.microsoft.com/office/drawing/2014/chart" uri="{C3380CC4-5D6E-409C-BE32-E72D297353CC}">
              <c16:uniqueId val="{00000000-EAA8-4671-896D-1861CA70AEB6}"/>
            </c:ext>
          </c:extLst>
        </c:ser>
        <c:ser>
          <c:idx val="1"/>
          <c:order val="1"/>
          <c:tx>
            <c:strRef>
              <c:f>Arkusz1!$A$3</c:f>
              <c:strCache>
                <c:ptCount val="1"/>
                <c:pt idx="0">
                  <c:v>zła {2} </c:v>
                </c:pt>
              </c:strCache>
            </c:strRef>
          </c:tx>
          <c:spPr>
            <a:solidFill>
              <a:srgbClr val="FF0000"/>
            </a:solidFill>
          </c:spPr>
          <c:invertIfNegative val="0"/>
          <c:dLbls>
            <c:spPr>
              <a:noFill/>
              <a:ln>
                <a:noFill/>
              </a:ln>
              <a:effectLst/>
            </c:spPr>
            <c:txPr>
              <a:bodyPr/>
              <a:lstStyle/>
              <a:p>
                <a:pPr>
                  <a:defRPr sz="1200" b="1"/>
                </a:pPr>
                <a:endParaRPr lang="pl-PL"/>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Arkusz1!$B$1</c:f>
              <c:strCache>
                <c:ptCount val="1"/>
                <c:pt idx="0">
                  <c:v>Kolumna2</c:v>
                </c:pt>
              </c:strCache>
            </c:strRef>
          </c:cat>
          <c:val>
            <c:numRef>
              <c:f>Arkusz1!$B$3</c:f>
              <c:numCache>
                <c:formatCode>0%</c:formatCode>
                <c:ptCount val="1"/>
                <c:pt idx="0">
                  <c:v>0.41</c:v>
                </c:pt>
              </c:numCache>
            </c:numRef>
          </c:val>
          <c:extLst>
            <c:ext xmlns:c16="http://schemas.microsoft.com/office/drawing/2014/chart" uri="{C3380CC4-5D6E-409C-BE32-E72D297353CC}">
              <c16:uniqueId val="{00000001-EAA8-4671-896D-1861CA70AEB6}"/>
            </c:ext>
          </c:extLst>
        </c:ser>
        <c:ser>
          <c:idx val="2"/>
          <c:order val="2"/>
          <c:tx>
            <c:strRef>
              <c:f>Arkusz1!$A$4</c:f>
              <c:strCache>
                <c:ptCount val="1"/>
                <c:pt idx="0">
                  <c:v>ani dobra ani zła {3} </c:v>
                </c:pt>
              </c:strCache>
            </c:strRef>
          </c:tx>
          <c:spPr>
            <a:solidFill>
              <a:schemeClr val="accent1"/>
            </a:solidFill>
          </c:spPr>
          <c:invertIfNegative val="0"/>
          <c:dLbls>
            <c:spPr>
              <a:noFill/>
              <a:ln>
                <a:noFill/>
              </a:ln>
              <a:effectLst/>
            </c:spPr>
            <c:txPr>
              <a:bodyPr/>
              <a:lstStyle/>
              <a:p>
                <a:pPr>
                  <a:defRPr sz="1200" b="1"/>
                </a:pPr>
                <a:endParaRPr lang="pl-PL"/>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Arkusz1!$B$1</c:f>
              <c:strCache>
                <c:ptCount val="1"/>
                <c:pt idx="0">
                  <c:v>Kolumna2</c:v>
                </c:pt>
              </c:strCache>
            </c:strRef>
          </c:cat>
          <c:val>
            <c:numRef>
              <c:f>Arkusz1!$B$4</c:f>
              <c:numCache>
                <c:formatCode>0%</c:formatCode>
                <c:ptCount val="1"/>
                <c:pt idx="0">
                  <c:v>0.32</c:v>
                </c:pt>
              </c:numCache>
            </c:numRef>
          </c:val>
          <c:extLst>
            <c:ext xmlns:c16="http://schemas.microsoft.com/office/drawing/2014/chart" uri="{C3380CC4-5D6E-409C-BE32-E72D297353CC}">
              <c16:uniqueId val="{00000002-EAA8-4671-896D-1861CA70AEB6}"/>
            </c:ext>
          </c:extLst>
        </c:ser>
        <c:ser>
          <c:idx val="3"/>
          <c:order val="3"/>
          <c:tx>
            <c:strRef>
              <c:f>Arkusz1!$A$5</c:f>
              <c:strCache>
                <c:ptCount val="1"/>
                <c:pt idx="0">
                  <c:v>dobra {4} </c:v>
                </c:pt>
              </c:strCache>
            </c:strRef>
          </c:tx>
          <c:spPr>
            <a:solidFill>
              <a:schemeClr val="accent4">
                <a:lumMod val="60000"/>
                <a:lumOff val="40000"/>
              </a:schemeClr>
            </a:solidFill>
          </c:spPr>
          <c:invertIfNegative val="0"/>
          <c:dLbls>
            <c:spPr>
              <a:noFill/>
              <a:ln>
                <a:noFill/>
              </a:ln>
              <a:effectLst/>
            </c:spPr>
            <c:txPr>
              <a:bodyPr/>
              <a:lstStyle/>
              <a:p>
                <a:pPr>
                  <a:defRPr sz="1200" b="1"/>
                </a:pPr>
                <a:endParaRPr lang="pl-PL"/>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Arkusz1!$B$1</c:f>
              <c:strCache>
                <c:ptCount val="1"/>
                <c:pt idx="0">
                  <c:v>Kolumna2</c:v>
                </c:pt>
              </c:strCache>
            </c:strRef>
          </c:cat>
          <c:val>
            <c:numRef>
              <c:f>Arkusz1!$B$5</c:f>
              <c:numCache>
                <c:formatCode>0%</c:formatCode>
                <c:ptCount val="1"/>
                <c:pt idx="0">
                  <c:v>0.08</c:v>
                </c:pt>
              </c:numCache>
            </c:numRef>
          </c:val>
          <c:extLst>
            <c:ext xmlns:c16="http://schemas.microsoft.com/office/drawing/2014/chart" uri="{C3380CC4-5D6E-409C-BE32-E72D297353CC}">
              <c16:uniqueId val="{00000003-EAA8-4671-896D-1861CA70AEB6}"/>
            </c:ext>
          </c:extLst>
        </c:ser>
        <c:ser>
          <c:idx val="4"/>
          <c:order val="4"/>
          <c:tx>
            <c:strRef>
              <c:f>Arkusz1!$A$6</c:f>
              <c:strCache>
                <c:ptCount val="1"/>
                <c:pt idx="0">
                  <c:v>bardzo dobra {5} </c:v>
                </c:pt>
              </c:strCache>
            </c:strRef>
          </c:tx>
          <c:spPr>
            <a:solidFill>
              <a:schemeClr val="accent4"/>
            </a:solidFill>
          </c:spPr>
          <c:invertIfNegative val="0"/>
          <c:cat>
            <c:strRef>
              <c:f>Arkusz1!$B$1</c:f>
              <c:strCache>
                <c:ptCount val="1"/>
                <c:pt idx="0">
                  <c:v>Kolumna2</c:v>
                </c:pt>
              </c:strCache>
            </c:strRef>
          </c:cat>
          <c:val>
            <c:numRef>
              <c:f>Arkusz1!$B$6</c:f>
              <c:numCache>
                <c:formatCode>0%</c:formatCode>
                <c:ptCount val="1"/>
                <c:pt idx="0">
                  <c:v>0</c:v>
                </c:pt>
              </c:numCache>
            </c:numRef>
          </c:val>
          <c:extLst>
            <c:ext xmlns:c16="http://schemas.microsoft.com/office/drawing/2014/chart" uri="{C3380CC4-5D6E-409C-BE32-E72D297353CC}">
              <c16:uniqueId val="{00000004-EAA8-4671-896D-1861CA70AEB6}"/>
            </c:ext>
          </c:extLst>
        </c:ser>
        <c:ser>
          <c:idx val="5"/>
          <c:order val="5"/>
          <c:tx>
            <c:strRef>
              <c:f>Arkusz1!$A$7</c:f>
              <c:strCache>
                <c:ptCount val="1"/>
                <c:pt idx="0">
                  <c:v>nie wiem / trudno powiedzieć </c:v>
                </c:pt>
              </c:strCache>
            </c:strRef>
          </c:tx>
          <c:spPr>
            <a:solidFill>
              <a:schemeClr val="bg1">
                <a:lumMod val="65000"/>
              </a:schemeClr>
            </a:solidFill>
          </c:spPr>
          <c:invertIfNegative val="0"/>
          <c:dLbls>
            <c:spPr>
              <a:noFill/>
              <a:ln>
                <a:noFill/>
              </a:ln>
              <a:effectLst/>
            </c:spPr>
            <c:txPr>
              <a:bodyPr/>
              <a:lstStyle/>
              <a:p>
                <a:pPr>
                  <a:defRPr sz="1200" b="1"/>
                </a:pPr>
                <a:endParaRPr lang="pl-PL"/>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Arkusz1!$B$1</c:f>
              <c:strCache>
                <c:ptCount val="1"/>
                <c:pt idx="0">
                  <c:v>Kolumna2</c:v>
                </c:pt>
              </c:strCache>
            </c:strRef>
          </c:cat>
          <c:val>
            <c:numRef>
              <c:f>Arkusz1!$B$7</c:f>
              <c:numCache>
                <c:formatCode>0%</c:formatCode>
                <c:ptCount val="1"/>
                <c:pt idx="0">
                  <c:v>0.01</c:v>
                </c:pt>
              </c:numCache>
            </c:numRef>
          </c:val>
          <c:extLst>
            <c:ext xmlns:c16="http://schemas.microsoft.com/office/drawing/2014/chart" uri="{C3380CC4-5D6E-409C-BE32-E72D297353CC}">
              <c16:uniqueId val="{00000005-EAA8-4671-896D-1861CA70AEB6}"/>
            </c:ext>
          </c:extLst>
        </c:ser>
        <c:dLbls>
          <c:showLegendKey val="0"/>
          <c:showVal val="0"/>
          <c:showCatName val="0"/>
          <c:showSerName val="0"/>
          <c:showPercent val="0"/>
          <c:showBubbleSize val="0"/>
        </c:dLbls>
        <c:gapWidth val="150"/>
        <c:shape val="cylinder"/>
        <c:axId val="88658688"/>
        <c:axId val="88660224"/>
        <c:axId val="0"/>
      </c:bar3DChart>
      <c:catAx>
        <c:axId val="88658688"/>
        <c:scaling>
          <c:orientation val="minMax"/>
        </c:scaling>
        <c:delete val="1"/>
        <c:axPos val="b"/>
        <c:numFmt formatCode="General" sourceLinked="0"/>
        <c:majorTickMark val="out"/>
        <c:minorTickMark val="none"/>
        <c:tickLblPos val="nextTo"/>
        <c:crossAx val="88660224"/>
        <c:crosses val="autoZero"/>
        <c:auto val="1"/>
        <c:lblAlgn val="ctr"/>
        <c:lblOffset val="100"/>
        <c:noMultiLvlLbl val="0"/>
      </c:catAx>
      <c:valAx>
        <c:axId val="88660224"/>
        <c:scaling>
          <c:orientation val="minMax"/>
        </c:scaling>
        <c:delete val="1"/>
        <c:axPos val="l"/>
        <c:numFmt formatCode="0%" sourceLinked="1"/>
        <c:majorTickMark val="out"/>
        <c:minorTickMark val="none"/>
        <c:tickLblPos val="nextTo"/>
        <c:crossAx val="88658688"/>
        <c:crosses val="autoZero"/>
        <c:crossBetween val="between"/>
      </c:valAx>
      <c:spPr>
        <a:noFill/>
        <a:ln>
          <a:noFill/>
        </a:ln>
      </c:spPr>
    </c:plotArea>
    <c:legend>
      <c:legendPos val="r"/>
      <c:layout>
        <c:manualLayout>
          <c:xMode val="edge"/>
          <c:yMode val="edge"/>
          <c:x val="0.5677518321242182"/>
          <c:y val="7.6992864173228343E-2"/>
          <c:w val="0.34039856386013861"/>
          <c:h val="0.84601427165354326"/>
        </c:manualLayout>
      </c:layout>
      <c:overlay val="0"/>
      <c:txPr>
        <a:bodyPr/>
        <a:lstStyle/>
        <a:p>
          <a:pPr>
            <a:defRPr sz="1200"/>
          </a:pPr>
          <a:endParaRPr lang="pl-PL"/>
        </a:p>
      </c:txPr>
    </c:legend>
    <c:plotVisOnly val="1"/>
    <c:dispBlanksAs val="gap"/>
    <c:showDLblsOverMax val="0"/>
  </c:chart>
  <c:txPr>
    <a:bodyPr/>
    <a:lstStyle/>
    <a:p>
      <a:pPr>
        <a:defRPr sz="1800"/>
      </a:pPr>
      <a:endParaRPr lang="pl-PL"/>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0"/>
      <c:hPercent val="190"/>
      <c:rotY val="0"/>
      <c:depthPercent val="90"/>
      <c:rAngAx val="1"/>
    </c:view3D>
    <c:floor>
      <c:thickness val="0"/>
      <c:spPr>
        <a:noFill/>
        <a:ln w="9525">
          <a:noFill/>
        </a:ln>
      </c:spPr>
    </c:floor>
    <c:sideWall>
      <c:thickness val="0"/>
      <c:spPr>
        <a:noFill/>
        <a:ln w="25400">
          <a:noFill/>
        </a:ln>
      </c:spPr>
    </c:sideWall>
    <c:backWall>
      <c:thickness val="0"/>
      <c:spPr>
        <a:noFill/>
        <a:ln w="25400">
          <a:noFill/>
        </a:ln>
      </c:spPr>
    </c:backWall>
    <c:plotArea>
      <c:layout>
        <c:manualLayout>
          <c:layoutTarget val="inner"/>
          <c:xMode val="edge"/>
          <c:yMode val="edge"/>
          <c:x val="0.24917398718751921"/>
          <c:y val="0"/>
          <c:w val="0.73121010208709247"/>
          <c:h val="0.96430169569120328"/>
        </c:manualLayout>
      </c:layout>
      <c:bar3DChart>
        <c:barDir val="bar"/>
        <c:grouping val="stacked"/>
        <c:varyColors val="0"/>
        <c:ser>
          <c:idx val="0"/>
          <c:order val="0"/>
          <c:tx>
            <c:strRef>
              <c:f>Arkusz1!$B$1</c:f>
              <c:strCache>
                <c:ptCount val="1"/>
                <c:pt idx="0">
                  <c:v>ważny problem {4 i 5 - bardzo ważny} </c:v>
                </c:pt>
              </c:strCache>
            </c:strRef>
          </c:tx>
          <c:spPr>
            <a:solidFill>
              <a:srgbClr val="C00000"/>
            </a:solidFill>
          </c:spPr>
          <c:invertIfNegative val="0"/>
          <c:dLbls>
            <c:dLbl>
              <c:idx val="4"/>
              <c:layout>
                <c:manualLayout>
                  <c:x val="3.0178324192905075E-3"/>
                  <c:y val="0"/>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26BA-474F-BAD3-FE9D61494F9D}"/>
                </c:ext>
              </c:extLst>
            </c:dLbl>
            <c:dLbl>
              <c:idx val="10"/>
              <c:layout>
                <c:manualLayout>
                  <c:x val="0"/>
                  <c:y val="2.585570756987893E-7"/>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26BA-474F-BAD3-FE9D61494F9D}"/>
                </c:ext>
              </c:extLst>
            </c:dLbl>
            <c:spPr>
              <a:noFill/>
              <a:ln>
                <a:noFill/>
              </a:ln>
              <a:effectLst/>
            </c:spPr>
            <c:txPr>
              <a:bodyPr/>
              <a:lstStyle/>
              <a:p>
                <a:pPr>
                  <a:defRPr sz="1100" b="1">
                    <a:solidFill>
                      <a:schemeClr val="bg1"/>
                    </a:solidFill>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Arkusz1!$A$2:$A$12</c:f>
              <c:strCache>
                <c:ptCount val="11"/>
                <c:pt idx="0">
                  <c:v>bezrobocie </c:v>
                </c:pt>
                <c:pt idx="1">
                  <c:v>likwidacja przedsiębiorstw </c:v>
                </c:pt>
                <c:pt idx="2">
                  <c:v>sytuacja służby zdrowia </c:v>
                </c:pt>
                <c:pt idx="3">
                  <c:v>kolesiostwo / układy </c:v>
                </c:pt>
                <c:pt idx="4">
                  <c:v>brak klarownej wizji na przyszłość </c:v>
                </c:pt>
                <c:pt idx="5">
                  <c:v>korupcja </c:v>
                </c:pt>
                <c:pt idx="6">
                  <c:v>zadłużenie państwa </c:v>
                </c:pt>
                <c:pt idx="7">
                  <c:v>arogancja władzy </c:v>
                </c:pt>
                <c:pt idx="8">
                  <c:v>brak inwestycji </c:v>
                </c:pt>
                <c:pt idx="9">
                  <c:v>brak wsparcia dla przedsiębiorców </c:v>
                </c:pt>
                <c:pt idx="10">
                  <c:v>zła infrastruktura </c:v>
                </c:pt>
              </c:strCache>
            </c:strRef>
          </c:cat>
          <c:val>
            <c:numRef>
              <c:f>Arkusz1!$B$2:$B$12</c:f>
              <c:numCache>
                <c:formatCode>0%</c:formatCode>
                <c:ptCount val="11"/>
                <c:pt idx="0">
                  <c:v>0.91</c:v>
                </c:pt>
                <c:pt idx="1">
                  <c:v>0.8</c:v>
                </c:pt>
                <c:pt idx="2">
                  <c:v>0.8</c:v>
                </c:pt>
                <c:pt idx="3">
                  <c:v>0.76</c:v>
                </c:pt>
                <c:pt idx="4">
                  <c:v>0.75</c:v>
                </c:pt>
                <c:pt idx="5">
                  <c:v>0.76</c:v>
                </c:pt>
                <c:pt idx="6">
                  <c:v>0.71</c:v>
                </c:pt>
                <c:pt idx="7">
                  <c:v>0.67</c:v>
                </c:pt>
                <c:pt idx="8">
                  <c:v>0.62</c:v>
                </c:pt>
                <c:pt idx="9">
                  <c:v>0.59</c:v>
                </c:pt>
                <c:pt idx="10">
                  <c:v>0.53</c:v>
                </c:pt>
              </c:numCache>
            </c:numRef>
          </c:val>
          <c:extLst>
            <c:ext xmlns:c16="http://schemas.microsoft.com/office/drawing/2014/chart" uri="{C3380CC4-5D6E-409C-BE32-E72D297353CC}">
              <c16:uniqueId val="{00000002-26BA-474F-BAD3-FE9D61494F9D}"/>
            </c:ext>
          </c:extLst>
        </c:ser>
        <c:dLbls>
          <c:showLegendKey val="0"/>
          <c:showVal val="0"/>
          <c:showCatName val="0"/>
          <c:showSerName val="0"/>
          <c:showPercent val="0"/>
          <c:showBubbleSize val="0"/>
        </c:dLbls>
        <c:gapWidth val="22"/>
        <c:gapDepth val="12"/>
        <c:shape val="cylinder"/>
        <c:axId val="88167168"/>
        <c:axId val="88174592"/>
        <c:axId val="0"/>
      </c:bar3DChart>
      <c:catAx>
        <c:axId val="88167168"/>
        <c:scaling>
          <c:orientation val="maxMin"/>
        </c:scaling>
        <c:delete val="0"/>
        <c:axPos val="l"/>
        <c:numFmt formatCode="General" sourceLinked="0"/>
        <c:majorTickMark val="none"/>
        <c:minorTickMark val="none"/>
        <c:tickLblPos val="nextTo"/>
        <c:spPr>
          <a:ln>
            <a:noFill/>
          </a:ln>
        </c:spPr>
        <c:txPr>
          <a:bodyPr/>
          <a:lstStyle/>
          <a:p>
            <a:pPr>
              <a:defRPr sz="1200"/>
            </a:pPr>
            <a:endParaRPr lang="pl-PL"/>
          </a:p>
        </c:txPr>
        <c:crossAx val="88174592"/>
        <c:crosses val="autoZero"/>
        <c:auto val="1"/>
        <c:lblAlgn val="ctr"/>
        <c:lblOffset val="100"/>
        <c:noMultiLvlLbl val="0"/>
      </c:catAx>
      <c:valAx>
        <c:axId val="88174592"/>
        <c:scaling>
          <c:orientation val="minMax"/>
        </c:scaling>
        <c:delete val="1"/>
        <c:axPos val="t"/>
        <c:numFmt formatCode="0%" sourceLinked="1"/>
        <c:majorTickMark val="out"/>
        <c:minorTickMark val="none"/>
        <c:tickLblPos val="nextTo"/>
        <c:crossAx val="88167168"/>
        <c:crosses val="autoZero"/>
        <c:crossBetween val="between"/>
      </c:valAx>
      <c:spPr>
        <a:noFill/>
        <a:ln>
          <a:noFill/>
        </a:ln>
      </c:spPr>
    </c:plotArea>
    <c:legend>
      <c:legendPos val="r"/>
      <c:layout>
        <c:manualLayout>
          <c:xMode val="edge"/>
          <c:yMode val="edge"/>
          <c:x val="0.22312260823414387"/>
          <c:y val="0.93403200626328664"/>
          <c:w val="0.39336150531382069"/>
          <c:h val="6.5967863044131908E-2"/>
        </c:manualLayout>
      </c:layout>
      <c:overlay val="0"/>
      <c:txPr>
        <a:bodyPr/>
        <a:lstStyle/>
        <a:p>
          <a:pPr>
            <a:defRPr sz="1200"/>
          </a:pPr>
          <a:endParaRPr lang="pl-PL"/>
        </a:p>
      </c:txPr>
    </c:legend>
    <c:plotVisOnly val="1"/>
    <c:dispBlanksAs val="gap"/>
    <c:showDLblsOverMax val="0"/>
  </c:chart>
  <c:txPr>
    <a:bodyPr/>
    <a:lstStyle/>
    <a:p>
      <a:pPr>
        <a:defRPr sz="1800"/>
      </a:pPr>
      <a:endParaRPr lang="pl-PL"/>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70"/>
      <c:hPercent val="100"/>
      <c:rotY val="0"/>
      <c:depthPercent val="90"/>
      <c:rAngAx val="1"/>
    </c:view3D>
    <c:floor>
      <c:thickness val="0"/>
    </c:floor>
    <c:sideWall>
      <c:thickness val="0"/>
    </c:sideWall>
    <c:backWall>
      <c:thickness val="0"/>
    </c:backWall>
    <c:plotArea>
      <c:layout>
        <c:manualLayout>
          <c:layoutTarget val="inner"/>
          <c:xMode val="edge"/>
          <c:yMode val="edge"/>
          <c:x val="0.19554322339547492"/>
          <c:y val="0.20411491317519997"/>
          <c:w val="0.42724288892824758"/>
          <c:h val="0.62067119085162192"/>
        </c:manualLayout>
      </c:layout>
      <c:pie3DChart>
        <c:varyColors val="1"/>
        <c:ser>
          <c:idx val="0"/>
          <c:order val="0"/>
          <c:tx>
            <c:strRef>
              <c:f>Arkusz1!$B$1</c:f>
              <c:strCache>
                <c:ptCount val="1"/>
                <c:pt idx="0">
                  <c:v>Kolumna2</c:v>
                </c:pt>
              </c:strCache>
            </c:strRef>
          </c:tx>
          <c:dPt>
            <c:idx val="2"/>
            <c:bubble3D val="0"/>
            <c:spPr>
              <a:solidFill>
                <a:srgbClr val="FF0000"/>
              </a:solidFill>
            </c:spPr>
            <c:extLst>
              <c:ext xmlns:c16="http://schemas.microsoft.com/office/drawing/2014/chart" uri="{C3380CC4-5D6E-409C-BE32-E72D297353CC}">
                <c16:uniqueId val="{00000001-2089-41DD-AD45-E9620492229D}"/>
              </c:ext>
            </c:extLst>
          </c:dPt>
          <c:dPt>
            <c:idx val="3"/>
            <c:bubble3D val="0"/>
            <c:spPr>
              <a:solidFill>
                <a:srgbClr val="C00000"/>
              </a:solidFill>
            </c:spPr>
            <c:extLst>
              <c:ext xmlns:c16="http://schemas.microsoft.com/office/drawing/2014/chart" uri="{C3380CC4-5D6E-409C-BE32-E72D297353CC}">
                <c16:uniqueId val="{00000003-2089-41DD-AD45-E9620492229D}"/>
              </c:ext>
            </c:extLst>
          </c:dPt>
          <c:dLbls>
            <c:dLbl>
              <c:idx val="1"/>
              <c:layout>
                <c:manualLayout>
                  <c:x val="-1.3268993578088313E-2"/>
                  <c:y val="1.2332541930938402E-2"/>
                </c:manualLayout>
              </c:layout>
              <c:showLegendKey val="0"/>
              <c:showVal val="1"/>
              <c:showCatName val="1"/>
              <c:showSerName val="0"/>
              <c:showPercent val="0"/>
              <c:showBubbleSize val="0"/>
              <c:separator>
</c:separator>
              <c:extLst>
                <c:ext xmlns:c15="http://schemas.microsoft.com/office/drawing/2012/chart" uri="{CE6537A1-D6FC-4f65-9D91-7224C49458BB}">
                  <c15:layout/>
                </c:ext>
                <c:ext xmlns:c16="http://schemas.microsoft.com/office/drawing/2014/chart" uri="{C3380CC4-5D6E-409C-BE32-E72D297353CC}">
                  <c16:uniqueId val="{00000004-2089-41DD-AD45-E9620492229D}"/>
                </c:ext>
              </c:extLst>
            </c:dLbl>
            <c:dLbl>
              <c:idx val="2"/>
              <c:layout>
                <c:manualLayout>
                  <c:x val="1.6322212076499268E-2"/>
                  <c:y val="2.3170423381696646E-2"/>
                </c:manualLayout>
              </c:layout>
              <c:showLegendKey val="0"/>
              <c:showVal val="1"/>
              <c:showCatName val="1"/>
              <c:showSerName val="0"/>
              <c:showPercent val="0"/>
              <c:showBubbleSize val="0"/>
              <c:separator>
</c:separator>
              <c:extLst>
                <c:ext xmlns:c15="http://schemas.microsoft.com/office/drawing/2012/chart" uri="{CE6537A1-D6FC-4f65-9D91-7224C49458BB}">
                  <c15:layout/>
                </c:ext>
                <c:ext xmlns:c16="http://schemas.microsoft.com/office/drawing/2014/chart" uri="{C3380CC4-5D6E-409C-BE32-E72D297353CC}">
                  <c16:uniqueId val="{00000001-2089-41DD-AD45-E9620492229D}"/>
                </c:ext>
              </c:extLst>
            </c:dLbl>
            <c:dLbl>
              <c:idx val="3"/>
              <c:layout>
                <c:manualLayout>
                  <c:x val="4.8925800673162226E-3"/>
                  <c:y val="4.5361170550364122E-2"/>
                </c:manualLayout>
              </c:layout>
              <c:showLegendKey val="0"/>
              <c:showVal val="1"/>
              <c:showCatName val="1"/>
              <c:showSerName val="0"/>
              <c:showPercent val="0"/>
              <c:showBubbleSize val="0"/>
              <c:separator>
</c:separator>
              <c:extLst>
                <c:ext xmlns:c15="http://schemas.microsoft.com/office/drawing/2012/chart" uri="{CE6537A1-D6FC-4f65-9D91-7224C49458BB}">
                  <c15:layout/>
                </c:ext>
                <c:ext xmlns:c16="http://schemas.microsoft.com/office/drawing/2014/chart" uri="{C3380CC4-5D6E-409C-BE32-E72D297353CC}">
                  <c16:uniqueId val="{00000003-2089-41DD-AD45-E9620492229D}"/>
                </c:ext>
              </c:extLst>
            </c:dLbl>
            <c:dLbl>
              <c:idx val="4"/>
              <c:layout>
                <c:manualLayout>
                  <c:x val="1.8864986120715029E-2"/>
                  <c:y val="2.4577015407883242E-2"/>
                </c:manualLayout>
              </c:layout>
              <c:showLegendKey val="0"/>
              <c:showVal val="1"/>
              <c:showCatName val="1"/>
              <c:showSerName val="0"/>
              <c:showPercent val="0"/>
              <c:showBubbleSize val="0"/>
              <c:separator>
</c:separator>
              <c:extLst>
                <c:ext xmlns:c15="http://schemas.microsoft.com/office/drawing/2012/chart" uri="{CE6537A1-D6FC-4f65-9D91-7224C49458BB}">
                  <c15:layout/>
                </c:ext>
                <c:ext xmlns:c16="http://schemas.microsoft.com/office/drawing/2014/chart" uri="{C3380CC4-5D6E-409C-BE32-E72D297353CC}">
                  <c16:uniqueId val="{00000005-2089-41DD-AD45-E9620492229D}"/>
                </c:ext>
              </c:extLst>
            </c:dLbl>
            <c:spPr>
              <a:noFill/>
              <a:ln>
                <a:noFill/>
              </a:ln>
              <a:effectLst/>
            </c:spPr>
            <c:txPr>
              <a:bodyPr/>
              <a:lstStyle/>
              <a:p>
                <a:pPr>
                  <a:defRPr sz="1200" b="1"/>
                </a:pPr>
                <a:endParaRPr lang="pl-PL"/>
              </a:p>
            </c:txPr>
            <c:showLegendKey val="0"/>
            <c:showVal val="1"/>
            <c:showCatName val="1"/>
            <c:showSerName val="0"/>
            <c:showPercent val="0"/>
            <c:showBubbleSize val="0"/>
            <c:separator>
</c:separator>
            <c:showLeaderLines val="0"/>
            <c:extLst>
              <c:ext xmlns:c15="http://schemas.microsoft.com/office/drawing/2012/chart" uri="{CE6537A1-D6FC-4f65-9D91-7224C49458BB}">
                <c15:layout/>
              </c:ext>
            </c:extLst>
          </c:dLbls>
          <c:cat>
            <c:strRef>
              <c:f>Arkusz1!$A$2:$A$6</c:f>
              <c:strCache>
                <c:ptCount val="5"/>
                <c:pt idx="0">
                  <c:v>zdecydowanie tak</c:v>
                </c:pt>
                <c:pt idx="1">
                  <c:v>raczej tak </c:v>
                </c:pt>
                <c:pt idx="2">
                  <c:v>raczej nie</c:v>
                </c:pt>
                <c:pt idx="3">
                  <c:v>zdecydowanie nie</c:v>
                </c:pt>
                <c:pt idx="4">
                  <c:v>nie wiem / trudno powiedzieć </c:v>
                </c:pt>
              </c:strCache>
            </c:strRef>
          </c:cat>
          <c:val>
            <c:numRef>
              <c:f>Arkusz1!$B$2:$B$6</c:f>
              <c:numCache>
                <c:formatCode>0%</c:formatCode>
                <c:ptCount val="5"/>
                <c:pt idx="0">
                  <c:v>0.14000000000000001</c:v>
                </c:pt>
                <c:pt idx="1">
                  <c:v>0.39</c:v>
                </c:pt>
                <c:pt idx="2">
                  <c:v>0.27</c:v>
                </c:pt>
                <c:pt idx="3">
                  <c:v>0.14000000000000001</c:v>
                </c:pt>
                <c:pt idx="4">
                  <c:v>0.06</c:v>
                </c:pt>
              </c:numCache>
            </c:numRef>
          </c:val>
          <c:extLst>
            <c:ext xmlns:c16="http://schemas.microsoft.com/office/drawing/2014/chart" uri="{C3380CC4-5D6E-409C-BE32-E72D297353CC}">
              <c16:uniqueId val="{00000006-2089-41DD-AD45-E9620492229D}"/>
            </c:ext>
          </c:extLst>
        </c:ser>
        <c:dLbls>
          <c:showLegendKey val="0"/>
          <c:showVal val="0"/>
          <c:showCatName val="0"/>
          <c:showSerName val="0"/>
          <c:showPercent val="0"/>
          <c:showBubbleSize val="0"/>
          <c:showLeaderLines val="0"/>
        </c:dLbls>
      </c:pie3DChart>
    </c:plotArea>
    <c:plotVisOnly val="1"/>
    <c:dispBlanksAs val="gap"/>
    <c:showDLblsOverMax val="0"/>
  </c:chart>
  <c:txPr>
    <a:bodyPr/>
    <a:lstStyle/>
    <a:p>
      <a:pPr>
        <a:defRPr sz="1800"/>
      </a:pPr>
      <a:endParaRPr lang="pl-PL"/>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0"/>
      <c:hPercent val="180"/>
      <c:rotY val="0"/>
      <c:depthPercent val="90"/>
      <c:rAngAx val="1"/>
    </c:view3D>
    <c:floor>
      <c:thickness val="0"/>
      <c:spPr>
        <a:noFill/>
        <a:ln w="9525">
          <a:noFill/>
        </a:ln>
      </c:spPr>
    </c:floor>
    <c:sideWall>
      <c:thickness val="0"/>
      <c:spPr>
        <a:noFill/>
        <a:ln w="25400">
          <a:noFill/>
        </a:ln>
      </c:spPr>
    </c:sideWall>
    <c:backWall>
      <c:thickness val="0"/>
      <c:spPr>
        <a:noFill/>
        <a:ln w="25400">
          <a:noFill/>
        </a:ln>
      </c:spPr>
    </c:backWall>
    <c:plotArea>
      <c:layout>
        <c:manualLayout>
          <c:layoutTarget val="inner"/>
          <c:xMode val="edge"/>
          <c:yMode val="edge"/>
          <c:x val="0.26654580565313801"/>
          <c:y val="0"/>
          <c:w val="0.73345419434686199"/>
          <c:h val="1"/>
        </c:manualLayout>
      </c:layout>
      <c:bar3DChart>
        <c:barDir val="bar"/>
        <c:grouping val="clustered"/>
        <c:varyColors val="0"/>
        <c:ser>
          <c:idx val="0"/>
          <c:order val="0"/>
          <c:tx>
            <c:strRef>
              <c:f>Arkusz1!$B$1</c:f>
              <c:strCache>
                <c:ptCount val="1"/>
                <c:pt idx="0">
                  <c:v>ważny problem {4 i 5 - bardzo ważne} </c:v>
                </c:pt>
              </c:strCache>
            </c:strRef>
          </c:tx>
          <c:spPr>
            <a:solidFill>
              <a:schemeClr val="accent3"/>
            </a:solidFill>
          </c:spPr>
          <c:invertIfNegative val="0"/>
          <c:dPt>
            <c:idx val="14"/>
            <c:invertIfNegative val="0"/>
            <c:bubble3D val="0"/>
            <c:spPr>
              <a:solidFill>
                <a:schemeClr val="bg1">
                  <a:lumMod val="50000"/>
                </a:schemeClr>
              </a:solidFill>
            </c:spPr>
            <c:extLst>
              <c:ext xmlns:c16="http://schemas.microsoft.com/office/drawing/2014/chart" uri="{C3380CC4-5D6E-409C-BE32-E72D297353CC}">
                <c16:uniqueId val="{00000001-DE5F-4333-A186-EE88D06CA259}"/>
              </c:ext>
            </c:extLst>
          </c:dPt>
          <c:dPt>
            <c:idx val="15"/>
            <c:invertIfNegative val="0"/>
            <c:bubble3D val="0"/>
            <c:spPr>
              <a:solidFill>
                <a:schemeClr val="bg1">
                  <a:lumMod val="65000"/>
                </a:schemeClr>
              </a:solidFill>
            </c:spPr>
            <c:extLst>
              <c:ext xmlns:c16="http://schemas.microsoft.com/office/drawing/2014/chart" uri="{C3380CC4-5D6E-409C-BE32-E72D297353CC}">
                <c16:uniqueId val="{00000003-DE5F-4333-A186-EE88D06CA259}"/>
              </c:ext>
            </c:extLst>
          </c:dPt>
          <c:dLbls>
            <c:dLbl>
              <c:idx val="4"/>
              <c:layout>
                <c:manualLayout>
                  <c:x val="3.0178324192905075E-3"/>
                  <c:y val="0"/>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DE5F-4333-A186-EE88D06CA259}"/>
                </c:ext>
              </c:extLst>
            </c:dLbl>
            <c:dLbl>
              <c:idx val="10"/>
              <c:layout>
                <c:manualLayout>
                  <c:x val="0"/>
                  <c:y val="2.585570756987893E-7"/>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DE5F-4333-A186-EE88D06CA259}"/>
                </c:ext>
              </c:extLst>
            </c:dLbl>
            <c:spPr>
              <a:noFill/>
              <a:ln>
                <a:noFill/>
              </a:ln>
              <a:effectLst/>
            </c:spPr>
            <c:txPr>
              <a:bodyPr/>
              <a:lstStyle/>
              <a:p>
                <a:pPr>
                  <a:defRPr sz="1100" b="1">
                    <a:solidFill>
                      <a:schemeClr val="tx1"/>
                    </a:solidFill>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Arkusz1!$A$2:$A$17</c:f>
              <c:strCache>
                <c:ptCount val="16"/>
                <c:pt idx="0">
                  <c:v>budowa fontanny </c:v>
                </c:pt>
                <c:pt idx="1">
                  <c:v>budowa rond </c:v>
                </c:pt>
                <c:pt idx="2">
                  <c:v>upiększanie miasta </c:v>
                </c:pt>
                <c:pt idx="3">
                  <c:v>odnowienie dworca </c:v>
                </c:pt>
                <c:pt idx="4">
                  <c:v>poparcie dla powstania galerii handlowej </c:v>
                </c:pt>
                <c:pt idx="5">
                  <c:v>remonty szkół </c:v>
                </c:pt>
                <c:pt idx="6">
                  <c:v>budowa boisk </c:v>
                </c:pt>
                <c:pt idx="7">
                  <c:v>działania w specjalnej strefie ekonomicznej </c:v>
                </c:pt>
                <c:pt idx="8">
                  <c:v>budowa kanalizacji </c:v>
                </c:pt>
                <c:pt idx="9">
                  <c:v>place zabaw </c:v>
                </c:pt>
                <c:pt idx="10">
                  <c:v>organizacja zawodów bokserskich </c:v>
                </c:pt>
                <c:pt idx="11">
                  <c:v>orliki </c:v>
                </c:pt>
                <c:pt idx="12">
                  <c:v>wsparcie lokalnej drużyny piłkarskiej </c:v>
                </c:pt>
                <c:pt idx="13">
                  <c:v>inne </c:v>
                </c:pt>
                <c:pt idx="14">
                  <c:v>nie ma żadnych </c:v>
                </c:pt>
                <c:pt idx="15">
                  <c:v>nie wiem / trudno powiedzieć </c:v>
                </c:pt>
              </c:strCache>
            </c:strRef>
          </c:cat>
          <c:val>
            <c:numRef>
              <c:f>Arkusz1!$B$2:$B$17</c:f>
              <c:numCache>
                <c:formatCode>0%</c:formatCode>
                <c:ptCount val="16"/>
                <c:pt idx="0">
                  <c:v>0.12</c:v>
                </c:pt>
                <c:pt idx="1">
                  <c:v>0.12</c:v>
                </c:pt>
                <c:pt idx="2">
                  <c:v>0.11</c:v>
                </c:pt>
                <c:pt idx="3">
                  <c:v>0.05</c:v>
                </c:pt>
                <c:pt idx="4">
                  <c:v>0.04</c:v>
                </c:pt>
                <c:pt idx="5">
                  <c:v>0.03</c:v>
                </c:pt>
                <c:pt idx="6">
                  <c:v>0.03</c:v>
                </c:pt>
                <c:pt idx="7">
                  <c:v>0.03</c:v>
                </c:pt>
                <c:pt idx="8">
                  <c:v>0.02</c:v>
                </c:pt>
                <c:pt idx="9">
                  <c:v>0.02</c:v>
                </c:pt>
                <c:pt idx="10">
                  <c:v>0.01</c:v>
                </c:pt>
                <c:pt idx="11">
                  <c:v>0.01</c:v>
                </c:pt>
                <c:pt idx="12">
                  <c:v>0.01</c:v>
                </c:pt>
                <c:pt idx="13">
                  <c:v>0.41</c:v>
                </c:pt>
                <c:pt idx="14">
                  <c:v>0.19</c:v>
                </c:pt>
                <c:pt idx="15">
                  <c:v>0.24</c:v>
                </c:pt>
              </c:numCache>
            </c:numRef>
          </c:val>
          <c:extLst>
            <c:ext xmlns:c16="http://schemas.microsoft.com/office/drawing/2014/chart" uri="{C3380CC4-5D6E-409C-BE32-E72D297353CC}">
              <c16:uniqueId val="{00000006-DE5F-4333-A186-EE88D06CA259}"/>
            </c:ext>
          </c:extLst>
        </c:ser>
        <c:dLbls>
          <c:showLegendKey val="0"/>
          <c:showVal val="0"/>
          <c:showCatName val="0"/>
          <c:showSerName val="0"/>
          <c:showPercent val="0"/>
          <c:showBubbleSize val="0"/>
        </c:dLbls>
        <c:gapWidth val="22"/>
        <c:gapDepth val="12"/>
        <c:shape val="cylinder"/>
        <c:axId val="126029824"/>
        <c:axId val="126032512"/>
        <c:axId val="0"/>
      </c:bar3DChart>
      <c:catAx>
        <c:axId val="126029824"/>
        <c:scaling>
          <c:orientation val="maxMin"/>
        </c:scaling>
        <c:delete val="0"/>
        <c:axPos val="l"/>
        <c:numFmt formatCode="General" sourceLinked="0"/>
        <c:majorTickMark val="none"/>
        <c:minorTickMark val="none"/>
        <c:tickLblPos val="nextTo"/>
        <c:spPr>
          <a:ln>
            <a:noFill/>
          </a:ln>
        </c:spPr>
        <c:txPr>
          <a:bodyPr/>
          <a:lstStyle/>
          <a:p>
            <a:pPr>
              <a:defRPr sz="1000"/>
            </a:pPr>
            <a:endParaRPr lang="pl-PL"/>
          </a:p>
        </c:txPr>
        <c:crossAx val="126032512"/>
        <c:crosses val="autoZero"/>
        <c:auto val="1"/>
        <c:lblAlgn val="ctr"/>
        <c:lblOffset val="100"/>
        <c:noMultiLvlLbl val="0"/>
      </c:catAx>
      <c:valAx>
        <c:axId val="126032512"/>
        <c:scaling>
          <c:orientation val="minMax"/>
        </c:scaling>
        <c:delete val="1"/>
        <c:axPos val="t"/>
        <c:numFmt formatCode="0%" sourceLinked="1"/>
        <c:majorTickMark val="out"/>
        <c:minorTickMark val="none"/>
        <c:tickLblPos val="nextTo"/>
        <c:crossAx val="126029824"/>
        <c:crosses val="autoZero"/>
        <c:crossBetween val="between"/>
      </c:valAx>
      <c:spPr>
        <a:noFill/>
        <a:ln>
          <a:noFill/>
        </a:ln>
      </c:spPr>
    </c:plotArea>
    <c:plotVisOnly val="1"/>
    <c:dispBlanksAs val="gap"/>
    <c:showDLblsOverMax val="0"/>
  </c:chart>
  <c:txPr>
    <a:bodyPr/>
    <a:lstStyle/>
    <a:p>
      <a:pPr>
        <a:defRPr sz="1800"/>
      </a:pPr>
      <a:endParaRPr lang="pl-PL"/>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0"/>
      <c:hPercent val="170"/>
      <c:rotY val="0"/>
      <c:depthPercent val="70"/>
      <c:rAngAx val="0"/>
      <c:perspective val="0"/>
    </c:view3D>
    <c:floor>
      <c:thickness val="0"/>
      <c:spPr>
        <a:noFill/>
        <a:ln w="9525">
          <a:noFill/>
        </a:ln>
      </c:spPr>
    </c:floor>
    <c:sideWall>
      <c:thickness val="0"/>
      <c:spPr>
        <a:noFill/>
        <a:ln w="25400">
          <a:noFill/>
        </a:ln>
      </c:spPr>
    </c:sideWall>
    <c:backWall>
      <c:thickness val="0"/>
      <c:spPr>
        <a:noFill/>
        <a:ln w="25400">
          <a:noFill/>
        </a:ln>
      </c:spPr>
    </c:backWall>
    <c:plotArea>
      <c:layout>
        <c:manualLayout>
          <c:layoutTarget val="inner"/>
          <c:xMode val="edge"/>
          <c:yMode val="edge"/>
          <c:x val="0.27443053360390035"/>
          <c:y val="0"/>
          <c:w val="0.64696992733568937"/>
          <c:h val="1"/>
        </c:manualLayout>
      </c:layout>
      <c:bar3DChart>
        <c:barDir val="bar"/>
        <c:grouping val="clustered"/>
        <c:varyColors val="0"/>
        <c:ser>
          <c:idx val="0"/>
          <c:order val="0"/>
          <c:tx>
            <c:strRef>
              <c:f>Arkusz1!$B$1</c:f>
              <c:strCache>
                <c:ptCount val="1"/>
                <c:pt idx="0">
                  <c:v>ważny problem {4 i 5 - bardzo ważne} </c:v>
                </c:pt>
              </c:strCache>
            </c:strRef>
          </c:tx>
          <c:spPr>
            <a:solidFill>
              <a:srgbClr val="FF5050"/>
            </a:solidFill>
          </c:spPr>
          <c:invertIfNegative val="0"/>
          <c:dPt>
            <c:idx val="13"/>
            <c:invertIfNegative val="0"/>
            <c:bubble3D val="0"/>
            <c:spPr>
              <a:solidFill>
                <a:schemeClr val="bg1">
                  <a:lumMod val="50000"/>
                </a:schemeClr>
              </a:solidFill>
            </c:spPr>
            <c:extLst>
              <c:ext xmlns:c16="http://schemas.microsoft.com/office/drawing/2014/chart" uri="{C3380CC4-5D6E-409C-BE32-E72D297353CC}">
                <c16:uniqueId val="{00000001-FFB9-460F-98FC-A90D3AEEBBA3}"/>
              </c:ext>
            </c:extLst>
          </c:dPt>
          <c:dPt>
            <c:idx val="14"/>
            <c:invertIfNegative val="0"/>
            <c:bubble3D val="0"/>
            <c:spPr>
              <a:solidFill>
                <a:schemeClr val="bg1">
                  <a:lumMod val="65000"/>
                </a:schemeClr>
              </a:solidFill>
            </c:spPr>
            <c:extLst>
              <c:ext xmlns:c16="http://schemas.microsoft.com/office/drawing/2014/chart" uri="{C3380CC4-5D6E-409C-BE32-E72D297353CC}">
                <c16:uniqueId val="{00000003-FFB9-460F-98FC-A90D3AEEBBA3}"/>
              </c:ext>
            </c:extLst>
          </c:dPt>
          <c:dLbls>
            <c:dLbl>
              <c:idx val="4"/>
              <c:layout>
                <c:manualLayout>
                  <c:x val="3.0178324192905075E-3"/>
                  <c:y val="0"/>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FFB9-460F-98FC-A90D3AEEBBA3}"/>
                </c:ext>
              </c:extLst>
            </c:dLbl>
            <c:dLbl>
              <c:idx val="10"/>
              <c:layout>
                <c:manualLayout>
                  <c:x val="0"/>
                  <c:y val="2.585570756987893E-7"/>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FFB9-460F-98FC-A90D3AEEBBA3}"/>
                </c:ext>
              </c:extLst>
            </c:dLbl>
            <c:spPr>
              <a:noFill/>
              <a:ln>
                <a:noFill/>
              </a:ln>
              <a:effectLst/>
            </c:spPr>
            <c:txPr>
              <a:bodyPr/>
              <a:lstStyle/>
              <a:p>
                <a:pPr>
                  <a:defRPr sz="1100" b="1">
                    <a:solidFill>
                      <a:schemeClr val="tx1"/>
                    </a:solidFill>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Arkusz1!$A$2:$A$16</c:f>
              <c:strCache>
                <c:ptCount val="15"/>
                <c:pt idx="0">
                  <c:v>brak działań przeciwdziałających bezrobociu </c:v>
                </c:pt>
                <c:pt idx="1">
                  <c:v>zadłużenie szpitala </c:v>
                </c:pt>
                <c:pt idx="2">
                  <c:v>rządzenie przez układ </c:v>
                </c:pt>
                <c:pt idx="3">
                  <c:v>brak spójnej koncepcji rozwoju miasta </c:v>
                </c:pt>
                <c:pt idx="4">
                  <c:v>obsadzanie na stanowiskach swoich kolegów i rodziny </c:v>
                </c:pt>
                <c:pt idx="5">
                  <c:v>zadłużanie miasta </c:v>
                </c:pt>
                <c:pt idx="6">
                  <c:v>populistyczne obietnice nigdy nie dotrzymywane </c:v>
                </c:pt>
                <c:pt idx="7">
                  <c:v>brak komunikacji z mieszkańcami </c:v>
                </c:pt>
                <c:pt idx="8">
                  <c:v>łapówkarstwo </c:v>
                </c:pt>
                <c:pt idx="9">
                  <c:v>nieliczenie się ze zdaniem i potrzebami mieszkańców </c:v>
                </c:pt>
                <c:pt idx="10">
                  <c:v>arogancja </c:v>
                </c:pt>
                <c:pt idx="11">
                  <c:v>nadużywanie alkoholu </c:v>
                </c:pt>
                <c:pt idx="12">
                  <c:v>inne </c:v>
                </c:pt>
                <c:pt idx="13">
                  <c:v>nie ma żadnych </c:v>
                </c:pt>
                <c:pt idx="14">
                  <c:v>nie wiem / trudno powiedzieć </c:v>
                </c:pt>
              </c:strCache>
            </c:strRef>
          </c:cat>
          <c:val>
            <c:numRef>
              <c:f>Arkusz1!$B$2:$B$16</c:f>
              <c:numCache>
                <c:formatCode>0%</c:formatCode>
                <c:ptCount val="15"/>
                <c:pt idx="0">
                  <c:v>0.13</c:v>
                </c:pt>
                <c:pt idx="1">
                  <c:v>0.06</c:v>
                </c:pt>
                <c:pt idx="2">
                  <c:v>0.05</c:v>
                </c:pt>
                <c:pt idx="3">
                  <c:v>0.04</c:v>
                </c:pt>
                <c:pt idx="4">
                  <c:v>0.04</c:v>
                </c:pt>
                <c:pt idx="5">
                  <c:v>0.02</c:v>
                </c:pt>
                <c:pt idx="6">
                  <c:v>0.02</c:v>
                </c:pt>
                <c:pt idx="7">
                  <c:v>0.02</c:v>
                </c:pt>
                <c:pt idx="8">
                  <c:v>0.01</c:v>
                </c:pt>
                <c:pt idx="9">
                  <c:v>0.01</c:v>
                </c:pt>
                <c:pt idx="10">
                  <c:v>0.01</c:v>
                </c:pt>
                <c:pt idx="11">
                  <c:v>0.01</c:v>
                </c:pt>
                <c:pt idx="12">
                  <c:v>0.42</c:v>
                </c:pt>
                <c:pt idx="13">
                  <c:v>0.16</c:v>
                </c:pt>
                <c:pt idx="14">
                  <c:v>0.3</c:v>
                </c:pt>
              </c:numCache>
            </c:numRef>
          </c:val>
          <c:extLst>
            <c:ext xmlns:c16="http://schemas.microsoft.com/office/drawing/2014/chart" uri="{C3380CC4-5D6E-409C-BE32-E72D297353CC}">
              <c16:uniqueId val="{00000006-FFB9-460F-98FC-A90D3AEEBBA3}"/>
            </c:ext>
          </c:extLst>
        </c:ser>
        <c:dLbls>
          <c:showLegendKey val="0"/>
          <c:showVal val="0"/>
          <c:showCatName val="0"/>
          <c:showSerName val="0"/>
          <c:showPercent val="0"/>
          <c:showBubbleSize val="0"/>
        </c:dLbls>
        <c:gapWidth val="22"/>
        <c:gapDepth val="12"/>
        <c:shape val="cylinder"/>
        <c:axId val="127976192"/>
        <c:axId val="127978496"/>
        <c:axId val="0"/>
      </c:bar3DChart>
      <c:catAx>
        <c:axId val="127976192"/>
        <c:scaling>
          <c:orientation val="maxMin"/>
        </c:scaling>
        <c:delete val="0"/>
        <c:axPos val="l"/>
        <c:numFmt formatCode="General" sourceLinked="0"/>
        <c:majorTickMark val="none"/>
        <c:minorTickMark val="none"/>
        <c:tickLblPos val="nextTo"/>
        <c:spPr>
          <a:ln>
            <a:noFill/>
          </a:ln>
        </c:spPr>
        <c:txPr>
          <a:bodyPr/>
          <a:lstStyle/>
          <a:p>
            <a:pPr>
              <a:defRPr sz="1000"/>
            </a:pPr>
            <a:endParaRPr lang="pl-PL"/>
          </a:p>
        </c:txPr>
        <c:crossAx val="127978496"/>
        <c:crosses val="autoZero"/>
        <c:auto val="1"/>
        <c:lblAlgn val="ctr"/>
        <c:lblOffset val="100"/>
        <c:noMultiLvlLbl val="0"/>
      </c:catAx>
      <c:valAx>
        <c:axId val="127978496"/>
        <c:scaling>
          <c:orientation val="minMax"/>
        </c:scaling>
        <c:delete val="1"/>
        <c:axPos val="t"/>
        <c:numFmt formatCode="0%" sourceLinked="1"/>
        <c:majorTickMark val="out"/>
        <c:minorTickMark val="none"/>
        <c:tickLblPos val="nextTo"/>
        <c:crossAx val="127976192"/>
        <c:crosses val="autoZero"/>
        <c:crossBetween val="between"/>
      </c:valAx>
      <c:spPr>
        <a:noFill/>
        <a:ln w="25400">
          <a:noFill/>
        </a:ln>
      </c:spPr>
    </c:plotArea>
    <c:plotVisOnly val="1"/>
    <c:dispBlanksAs val="gap"/>
    <c:showDLblsOverMax val="0"/>
  </c:chart>
  <c:txPr>
    <a:bodyPr/>
    <a:lstStyle/>
    <a:p>
      <a:pPr>
        <a:defRPr sz="1800"/>
      </a:pPr>
      <a:endParaRPr lang="pl-PL"/>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70"/>
      <c:hPercent val="100"/>
      <c:rotY val="0"/>
      <c:depthPercent val="90"/>
      <c:rAngAx val="1"/>
    </c:view3D>
    <c:floor>
      <c:thickness val="0"/>
    </c:floor>
    <c:sideWall>
      <c:thickness val="0"/>
    </c:sideWall>
    <c:backWall>
      <c:thickness val="0"/>
    </c:backWall>
    <c:plotArea>
      <c:layout>
        <c:manualLayout>
          <c:layoutTarget val="inner"/>
          <c:xMode val="edge"/>
          <c:yMode val="edge"/>
          <c:x val="0.16215137790583187"/>
          <c:y val="6.2204028367707678E-2"/>
          <c:w val="0.64873740159507132"/>
          <c:h val="0.93411276574293456"/>
        </c:manualLayout>
      </c:layout>
      <c:pie3DChart>
        <c:varyColors val="1"/>
        <c:ser>
          <c:idx val="0"/>
          <c:order val="0"/>
          <c:tx>
            <c:strRef>
              <c:f>Arkusz1!$B$1</c:f>
              <c:strCache>
                <c:ptCount val="1"/>
                <c:pt idx="0">
                  <c:v>Kolumna2</c:v>
                </c:pt>
              </c:strCache>
            </c:strRef>
          </c:tx>
          <c:dPt>
            <c:idx val="0"/>
            <c:bubble3D val="0"/>
            <c:explosion val="17"/>
            <c:extLst>
              <c:ext xmlns:c16="http://schemas.microsoft.com/office/drawing/2014/chart" uri="{C3380CC4-5D6E-409C-BE32-E72D297353CC}">
                <c16:uniqueId val="{00000000-A894-4036-9670-8F54739DF512}"/>
              </c:ext>
            </c:extLst>
          </c:dPt>
          <c:dPt>
            <c:idx val="1"/>
            <c:bubble3D val="0"/>
            <c:spPr>
              <a:solidFill>
                <a:schemeClr val="accent3"/>
              </a:solidFill>
            </c:spPr>
            <c:extLst>
              <c:ext xmlns:c16="http://schemas.microsoft.com/office/drawing/2014/chart" uri="{C3380CC4-5D6E-409C-BE32-E72D297353CC}">
                <c16:uniqueId val="{00000002-A894-4036-9670-8F54739DF512}"/>
              </c:ext>
            </c:extLst>
          </c:dPt>
          <c:dPt>
            <c:idx val="2"/>
            <c:bubble3D val="0"/>
            <c:spPr>
              <a:solidFill>
                <a:srgbClr val="FF0000"/>
              </a:solidFill>
            </c:spPr>
            <c:extLst>
              <c:ext xmlns:c16="http://schemas.microsoft.com/office/drawing/2014/chart" uri="{C3380CC4-5D6E-409C-BE32-E72D297353CC}">
                <c16:uniqueId val="{00000004-A894-4036-9670-8F54739DF512}"/>
              </c:ext>
            </c:extLst>
          </c:dPt>
          <c:dPt>
            <c:idx val="3"/>
            <c:bubble3D val="0"/>
            <c:spPr>
              <a:solidFill>
                <a:srgbClr val="C00000"/>
              </a:solidFill>
            </c:spPr>
            <c:extLst>
              <c:ext xmlns:c16="http://schemas.microsoft.com/office/drawing/2014/chart" uri="{C3380CC4-5D6E-409C-BE32-E72D297353CC}">
                <c16:uniqueId val="{00000006-A894-4036-9670-8F54739DF512}"/>
              </c:ext>
            </c:extLst>
          </c:dPt>
          <c:dLbls>
            <c:dLbl>
              <c:idx val="1"/>
              <c:layout>
                <c:manualLayout>
                  <c:x val="-1.3268993578088313E-2"/>
                  <c:y val="1.2332541930938402E-2"/>
                </c:manualLayout>
              </c:layout>
              <c:showLegendKey val="0"/>
              <c:showVal val="1"/>
              <c:showCatName val="1"/>
              <c:showSerName val="0"/>
              <c:showPercent val="0"/>
              <c:showBubbleSize val="0"/>
              <c:separator>
</c:separator>
              <c:extLst>
                <c:ext xmlns:c15="http://schemas.microsoft.com/office/drawing/2012/chart" uri="{CE6537A1-D6FC-4f65-9D91-7224C49458BB}">
                  <c15:layout/>
                </c:ext>
                <c:ext xmlns:c16="http://schemas.microsoft.com/office/drawing/2014/chart" uri="{C3380CC4-5D6E-409C-BE32-E72D297353CC}">
                  <c16:uniqueId val="{00000002-A894-4036-9670-8F54739DF512}"/>
                </c:ext>
              </c:extLst>
            </c:dLbl>
            <c:dLbl>
              <c:idx val="2"/>
              <c:layout>
                <c:manualLayout>
                  <c:x val="1.6322212076499268E-2"/>
                  <c:y val="2.3170423381696646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4-A894-4036-9670-8F54739DF512}"/>
                </c:ext>
              </c:extLst>
            </c:dLbl>
            <c:dLbl>
              <c:idx val="3"/>
              <c:layout>
                <c:manualLayout>
                  <c:x val="4.8925800673162226E-3"/>
                  <c:y val="4.5361170550364122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6-A894-4036-9670-8F54739DF512}"/>
                </c:ext>
              </c:extLst>
            </c:dLbl>
            <c:dLbl>
              <c:idx val="4"/>
              <c:layout>
                <c:manualLayout>
                  <c:x val="1.8864986120715029E-2"/>
                  <c:y val="2.4577015407883242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7-A894-4036-9670-8F54739DF512}"/>
                </c:ext>
              </c:extLst>
            </c:dLbl>
            <c:spPr>
              <a:noFill/>
              <a:ln>
                <a:noFill/>
              </a:ln>
              <a:effectLst/>
            </c:spPr>
            <c:txPr>
              <a:bodyPr/>
              <a:lstStyle/>
              <a:p>
                <a:pPr>
                  <a:defRPr sz="1200" b="1"/>
                </a:pPr>
                <a:endParaRPr lang="pl-PL"/>
              </a:p>
            </c:txPr>
            <c:showLegendKey val="0"/>
            <c:showVal val="1"/>
            <c:showCatName val="1"/>
            <c:showSerName val="0"/>
            <c:showPercent val="0"/>
            <c:showBubbleSize val="0"/>
            <c:separator>
</c:separator>
            <c:showLeaderLines val="0"/>
            <c:extLst>
              <c:ext xmlns:c15="http://schemas.microsoft.com/office/drawing/2012/chart" uri="{CE6537A1-D6FC-4f65-9D91-7224C49458BB}">
                <c15:layout/>
              </c:ext>
            </c:extLst>
          </c:dLbls>
          <c:cat>
            <c:strRef>
              <c:f>Arkusz1!$A$2:$A$3</c:f>
              <c:strCache>
                <c:ptCount val="2"/>
                <c:pt idx="0">
                  <c:v>tak </c:v>
                </c:pt>
                <c:pt idx="1">
                  <c:v>nie </c:v>
                </c:pt>
              </c:strCache>
            </c:strRef>
          </c:cat>
          <c:val>
            <c:numRef>
              <c:f>Arkusz1!$B$2:$B$3</c:f>
              <c:numCache>
                <c:formatCode>0%</c:formatCode>
                <c:ptCount val="2"/>
                <c:pt idx="0">
                  <c:v>0.93</c:v>
                </c:pt>
                <c:pt idx="1">
                  <c:v>7.0000000000000007E-2</c:v>
                </c:pt>
              </c:numCache>
            </c:numRef>
          </c:val>
          <c:extLst>
            <c:ext xmlns:c16="http://schemas.microsoft.com/office/drawing/2014/chart" uri="{C3380CC4-5D6E-409C-BE32-E72D297353CC}">
              <c16:uniqueId val="{00000008-A894-4036-9670-8F54739DF512}"/>
            </c:ext>
          </c:extLst>
        </c:ser>
        <c:dLbls>
          <c:showLegendKey val="0"/>
          <c:showVal val="0"/>
          <c:showCatName val="0"/>
          <c:showSerName val="0"/>
          <c:showPercent val="0"/>
          <c:showBubbleSize val="0"/>
          <c:showLeaderLines val="0"/>
        </c:dLbls>
      </c:pie3DChart>
    </c:plotArea>
    <c:plotVisOnly val="1"/>
    <c:dispBlanksAs val="gap"/>
    <c:showDLblsOverMax val="0"/>
  </c:chart>
  <c:txPr>
    <a:bodyPr/>
    <a:lstStyle/>
    <a:p>
      <a:pPr>
        <a:defRPr sz="1800"/>
      </a:pPr>
      <a:endParaRPr lang="pl-PL"/>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70"/>
      <c:hPercent val="100"/>
      <c:rotY val="0"/>
      <c:depthPercent val="90"/>
      <c:rAngAx val="1"/>
    </c:view3D>
    <c:floor>
      <c:thickness val="0"/>
    </c:floor>
    <c:sideWall>
      <c:thickness val="0"/>
    </c:sideWall>
    <c:backWall>
      <c:thickness val="0"/>
    </c:backWall>
    <c:plotArea>
      <c:layout>
        <c:manualLayout>
          <c:layoutTarget val="inner"/>
          <c:xMode val="edge"/>
          <c:yMode val="edge"/>
          <c:x val="0.16215137790583187"/>
          <c:y val="6.2204028367707678E-2"/>
          <c:w val="0.64873740159507132"/>
          <c:h val="0.93411276574293456"/>
        </c:manualLayout>
      </c:layout>
      <c:pie3DChart>
        <c:varyColors val="1"/>
        <c:ser>
          <c:idx val="0"/>
          <c:order val="0"/>
          <c:tx>
            <c:strRef>
              <c:f>Arkusz1!$B$1</c:f>
              <c:strCache>
                <c:ptCount val="1"/>
                <c:pt idx="0">
                  <c:v>Kolumna2</c:v>
                </c:pt>
              </c:strCache>
            </c:strRef>
          </c:tx>
          <c:dPt>
            <c:idx val="0"/>
            <c:bubble3D val="0"/>
            <c:explosion val="17"/>
            <c:extLst>
              <c:ext xmlns:c16="http://schemas.microsoft.com/office/drawing/2014/chart" uri="{C3380CC4-5D6E-409C-BE32-E72D297353CC}">
                <c16:uniqueId val="{00000000-7C9C-47CD-8228-5CE809661500}"/>
              </c:ext>
            </c:extLst>
          </c:dPt>
          <c:dPt>
            <c:idx val="1"/>
            <c:bubble3D val="0"/>
            <c:spPr>
              <a:solidFill>
                <a:schemeClr val="accent3"/>
              </a:solidFill>
            </c:spPr>
            <c:extLst>
              <c:ext xmlns:c16="http://schemas.microsoft.com/office/drawing/2014/chart" uri="{C3380CC4-5D6E-409C-BE32-E72D297353CC}">
                <c16:uniqueId val="{00000002-7C9C-47CD-8228-5CE809661500}"/>
              </c:ext>
            </c:extLst>
          </c:dPt>
          <c:dPt>
            <c:idx val="2"/>
            <c:bubble3D val="0"/>
            <c:spPr>
              <a:solidFill>
                <a:schemeClr val="bg1">
                  <a:lumMod val="65000"/>
                </a:schemeClr>
              </a:solidFill>
            </c:spPr>
            <c:extLst>
              <c:ext xmlns:c16="http://schemas.microsoft.com/office/drawing/2014/chart" uri="{C3380CC4-5D6E-409C-BE32-E72D297353CC}">
                <c16:uniqueId val="{00000004-7C9C-47CD-8228-5CE809661500}"/>
              </c:ext>
            </c:extLst>
          </c:dPt>
          <c:dPt>
            <c:idx val="3"/>
            <c:bubble3D val="0"/>
            <c:spPr>
              <a:solidFill>
                <a:srgbClr val="C00000"/>
              </a:solidFill>
            </c:spPr>
            <c:extLst>
              <c:ext xmlns:c16="http://schemas.microsoft.com/office/drawing/2014/chart" uri="{C3380CC4-5D6E-409C-BE32-E72D297353CC}">
                <c16:uniqueId val="{00000006-7C9C-47CD-8228-5CE809661500}"/>
              </c:ext>
            </c:extLst>
          </c:dPt>
          <c:dLbls>
            <c:dLbl>
              <c:idx val="1"/>
              <c:layout>
                <c:manualLayout>
                  <c:x val="0.13089056655547479"/>
                  <c:y val="-9.2509079958116122E-2"/>
                </c:manualLayout>
              </c:layout>
              <c:showLegendKey val="0"/>
              <c:showVal val="1"/>
              <c:showCatName val="1"/>
              <c:showSerName val="0"/>
              <c:showPercent val="0"/>
              <c:showBubbleSize val="0"/>
              <c:separator>
</c:separator>
              <c:extLst>
                <c:ext xmlns:c15="http://schemas.microsoft.com/office/drawing/2012/chart" uri="{CE6537A1-D6FC-4f65-9D91-7224C49458BB}">
                  <c15:layout/>
                </c:ext>
                <c:ext xmlns:c16="http://schemas.microsoft.com/office/drawing/2014/chart" uri="{C3380CC4-5D6E-409C-BE32-E72D297353CC}">
                  <c16:uniqueId val="{00000002-7C9C-47CD-8228-5CE809661500}"/>
                </c:ext>
              </c:extLst>
            </c:dLbl>
            <c:dLbl>
              <c:idx val="2"/>
              <c:layout>
                <c:manualLayout>
                  <c:x val="8.2134183386165516E-2"/>
                  <c:y val="4.8332553486641179E-2"/>
                </c:manualLayout>
              </c:layout>
              <c:showLegendKey val="0"/>
              <c:showVal val="1"/>
              <c:showCatName val="1"/>
              <c:showSerName val="0"/>
              <c:showPercent val="0"/>
              <c:showBubbleSize val="0"/>
              <c:separator>
</c:separator>
              <c:extLst>
                <c:ext xmlns:c15="http://schemas.microsoft.com/office/drawing/2012/chart" uri="{CE6537A1-D6FC-4f65-9D91-7224C49458BB}">
                  <c15:layout/>
                </c:ext>
                <c:ext xmlns:c16="http://schemas.microsoft.com/office/drawing/2014/chart" uri="{C3380CC4-5D6E-409C-BE32-E72D297353CC}">
                  <c16:uniqueId val="{00000004-7C9C-47CD-8228-5CE809661500}"/>
                </c:ext>
              </c:extLst>
            </c:dLbl>
            <c:dLbl>
              <c:idx val="3"/>
              <c:layout>
                <c:manualLayout>
                  <c:x val="4.8925800673162226E-3"/>
                  <c:y val="4.5361170550364122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6-7C9C-47CD-8228-5CE809661500}"/>
                </c:ext>
              </c:extLst>
            </c:dLbl>
            <c:dLbl>
              <c:idx val="4"/>
              <c:layout>
                <c:manualLayout>
                  <c:x val="1.8864986120715029E-2"/>
                  <c:y val="2.4577015407883242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7-7C9C-47CD-8228-5CE809661500}"/>
                </c:ext>
              </c:extLst>
            </c:dLbl>
            <c:spPr>
              <a:noFill/>
              <a:ln>
                <a:noFill/>
              </a:ln>
              <a:effectLst/>
            </c:spPr>
            <c:txPr>
              <a:bodyPr/>
              <a:lstStyle/>
              <a:p>
                <a:pPr>
                  <a:defRPr sz="1200" b="1"/>
                </a:pPr>
                <a:endParaRPr lang="pl-PL"/>
              </a:p>
            </c:txPr>
            <c:showLegendKey val="0"/>
            <c:showVal val="1"/>
            <c:showCatName val="1"/>
            <c:showSerName val="0"/>
            <c:showPercent val="0"/>
            <c:showBubbleSize val="0"/>
            <c:separator>
</c:separator>
            <c:showLeaderLines val="0"/>
            <c:extLst>
              <c:ext xmlns:c15="http://schemas.microsoft.com/office/drawing/2012/chart" uri="{CE6537A1-D6FC-4f65-9D91-7224C49458BB}">
                <c15:layout/>
              </c:ext>
            </c:extLst>
          </c:dLbls>
          <c:cat>
            <c:strRef>
              <c:f>Arkusz1!$A$2:$A$4</c:f>
              <c:strCache>
                <c:ptCount val="3"/>
                <c:pt idx="0">
                  <c:v>tak </c:v>
                </c:pt>
                <c:pt idx="1">
                  <c:v>nie </c:v>
                </c:pt>
                <c:pt idx="2">
                  <c:v>nie wiem / trudno powiedzieć </c:v>
                </c:pt>
              </c:strCache>
            </c:strRef>
          </c:cat>
          <c:val>
            <c:numRef>
              <c:f>Arkusz1!$B$2:$B$4</c:f>
              <c:numCache>
                <c:formatCode>0%</c:formatCode>
                <c:ptCount val="3"/>
                <c:pt idx="0">
                  <c:v>0.43</c:v>
                </c:pt>
                <c:pt idx="1">
                  <c:v>0.47</c:v>
                </c:pt>
                <c:pt idx="2">
                  <c:v>0.09</c:v>
                </c:pt>
              </c:numCache>
            </c:numRef>
          </c:val>
          <c:extLst>
            <c:ext xmlns:c16="http://schemas.microsoft.com/office/drawing/2014/chart" uri="{C3380CC4-5D6E-409C-BE32-E72D297353CC}">
              <c16:uniqueId val="{00000008-7C9C-47CD-8228-5CE809661500}"/>
            </c:ext>
          </c:extLst>
        </c:ser>
        <c:dLbls>
          <c:showLegendKey val="0"/>
          <c:showVal val="0"/>
          <c:showCatName val="0"/>
          <c:showSerName val="0"/>
          <c:showPercent val="0"/>
          <c:showBubbleSize val="0"/>
          <c:showLeaderLines val="0"/>
        </c:dLbls>
      </c:pie3DChart>
    </c:plotArea>
    <c:plotVisOnly val="1"/>
    <c:dispBlanksAs val="gap"/>
    <c:showDLblsOverMax val="0"/>
  </c:chart>
  <c:txPr>
    <a:bodyPr/>
    <a:lstStyle/>
    <a:p>
      <a:pPr>
        <a:defRPr sz="1800"/>
      </a:pPr>
      <a:endParaRPr lang="pl-PL"/>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70"/>
      <c:hPercent val="100"/>
      <c:rotY val="0"/>
      <c:depthPercent val="90"/>
      <c:rAngAx val="1"/>
    </c:view3D>
    <c:floor>
      <c:thickness val="0"/>
    </c:floor>
    <c:sideWall>
      <c:thickness val="0"/>
    </c:sideWall>
    <c:backWall>
      <c:thickness val="0"/>
    </c:backWall>
    <c:plotArea>
      <c:layout>
        <c:manualLayout>
          <c:layoutTarget val="inner"/>
          <c:xMode val="edge"/>
          <c:yMode val="edge"/>
          <c:x val="0.16215137790583187"/>
          <c:y val="6.2204028367707678E-2"/>
          <c:w val="0.64873740159507132"/>
          <c:h val="0.93411276574293456"/>
        </c:manualLayout>
      </c:layout>
      <c:pie3DChart>
        <c:varyColors val="1"/>
        <c:ser>
          <c:idx val="0"/>
          <c:order val="0"/>
          <c:tx>
            <c:strRef>
              <c:f>Arkusz1!$B$1</c:f>
              <c:strCache>
                <c:ptCount val="1"/>
                <c:pt idx="0">
                  <c:v>Kolumna2</c:v>
                </c:pt>
              </c:strCache>
            </c:strRef>
          </c:tx>
          <c:dPt>
            <c:idx val="0"/>
            <c:bubble3D val="0"/>
            <c:explosion val="17"/>
            <c:extLst>
              <c:ext xmlns:c16="http://schemas.microsoft.com/office/drawing/2014/chart" uri="{C3380CC4-5D6E-409C-BE32-E72D297353CC}">
                <c16:uniqueId val="{00000000-36A8-4803-BB75-619E86FFDD90}"/>
              </c:ext>
            </c:extLst>
          </c:dPt>
          <c:dPt>
            <c:idx val="1"/>
            <c:bubble3D val="0"/>
            <c:spPr>
              <a:solidFill>
                <a:schemeClr val="accent3"/>
              </a:solidFill>
            </c:spPr>
            <c:extLst>
              <c:ext xmlns:c16="http://schemas.microsoft.com/office/drawing/2014/chart" uri="{C3380CC4-5D6E-409C-BE32-E72D297353CC}">
                <c16:uniqueId val="{00000002-36A8-4803-BB75-619E86FFDD90}"/>
              </c:ext>
            </c:extLst>
          </c:dPt>
          <c:dPt>
            <c:idx val="2"/>
            <c:bubble3D val="0"/>
            <c:spPr>
              <a:solidFill>
                <a:schemeClr val="bg1">
                  <a:lumMod val="65000"/>
                </a:schemeClr>
              </a:solidFill>
            </c:spPr>
            <c:extLst>
              <c:ext xmlns:c16="http://schemas.microsoft.com/office/drawing/2014/chart" uri="{C3380CC4-5D6E-409C-BE32-E72D297353CC}">
                <c16:uniqueId val="{00000004-36A8-4803-BB75-619E86FFDD90}"/>
              </c:ext>
            </c:extLst>
          </c:dPt>
          <c:dPt>
            <c:idx val="3"/>
            <c:bubble3D val="0"/>
            <c:spPr>
              <a:solidFill>
                <a:srgbClr val="C00000"/>
              </a:solidFill>
            </c:spPr>
            <c:extLst>
              <c:ext xmlns:c16="http://schemas.microsoft.com/office/drawing/2014/chart" uri="{C3380CC4-5D6E-409C-BE32-E72D297353CC}">
                <c16:uniqueId val="{00000006-36A8-4803-BB75-619E86FFDD90}"/>
              </c:ext>
            </c:extLst>
          </c:dPt>
          <c:dLbls>
            <c:dLbl>
              <c:idx val="0"/>
              <c:layout>
                <c:manualLayout>
                  <c:x val="-0.16556338455661682"/>
                  <c:y val="5.8848761364600731E-2"/>
                </c:manualLayout>
              </c:layout>
              <c:showLegendKey val="0"/>
              <c:showVal val="1"/>
              <c:showCatName val="1"/>
              <c:showSerName val="0"/>
              <c:showPercent val="0"/>
              <c:showBubbleSize val="0"/>
              <c:separator>
</c:separator>
              <c:extLst>
                <c:ext xmlns:c15="http://schemas.microsoft.com/office/drawing/2012/chart" uri="{CE6537A1-D6FC-4f65-9D91-7224C49458BB}">
                  <c15:layout/>
                </c:ext>
                <c:ext xmlns:c16="http://schemas.microsoft.com/office/drawing/2014/chart" uri="{C3380CC4-5D6E-409C-BE32-E72D297353CC}">
                  <c16:uniqueId val="{00000000-36A8-4803-BB75-619E86FFDD90}"/>
                </c:ext>
              </c:extLst>
            </c:dLbl>
            <c:dLbl>
              <c:idx val="1"/>
              <c:layout>
                <c:manualLayout>
                  <c:x val="0.13089056655547479"/>
                  <c:y val="-9.2509079958116122E-2"/>
                </c:manualLayout>
              </c:layout>
              <c:showLegendKey val="0"/>
              <c:showVal val="1"/>
              <c:showCatName val="1"/>
              <c:showSerName val="0"/>
              <c:showPercent val="0"/>
              <c:showBubbleSize val="0"/>
              <c:separator>
</c:separator>
              <c:extLst>
                <c:ext xmlns:c15="http://schemas.microsoft.com/office/drawing/2012/chart" uri="{CE6537A1-D6FC-4f65-9D91-7224C49458BB}">
                  <c15:layout/>
                </c:ext>
                <c:ext xmlns:c16="http://schemas.microsoft.com/office/drawing/2014/chart" uri="{C3380CC4-5D6E-409C-BE32-E72D297353CC}">
                  <c16:uniqueId val="{00000002-36A8-4803-BB75-619E86FFDD90}"/>
                </c:ext>
              </c:extLst>
            </c:dLbl>
            <c:dLbl>
              <c:idx val="2"/>
              <c:layout>
                <c:manualLayout>
                  <c:x val="8.2134183386165516E-2"/>
                  <c:y val="4.8332553486641179E-2"/>
                </c:manualLayout>
              </c:layout>
              <c:showLegendKey val="0"/>
              <c:showVal val="1"/>
              <c:showCatName val="1"/>
              <c:showSerName val="0"/>
              <c:showPercent val="0"/>
              <c:showBubbleSize val="0"/>
              <c:separator>
</c:separator>
              <c:extLst>
                <c:ext xmlns:c15="http://schemas.microsoft.com/office/drawing/2012/chart" uri="{CE6537A1-D6FC-4f65-9D91-7224C49458BB}">
                  <c15:layout/>
                </c:ext>
                <c:ext xmlns:c16="http://schemas.microsoft.com/office/drawing/2014/chart" uri="{C3380CC4-5D6E-409C-BE32-E72D297353CC}">
                  <c16:uniqueId val="{00000004-36A8-4803-BB75-619E86FFDD90}"/>
                </c:ext>
              </c:extLst>
            </c:dLbl>
            <c:dLbl>
              <c:idx val="3"/>
              <c:layout>
                <c:manualLayout>
                  <c:x val="4.8925800673162226E-3"/>
                  <c:y val="4.5361170550364122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6-36A8-4803-BB75-619E86FFDD90}"/>
                </c:ext>
              </c:extLst>
            </c:dLbl>
            <c:dLbl>
              <c:idx val="4"/>
              <c:layout>
                <c:manualLayout>
                  <c:x val="1.8864986120715029E-2"/>
                  <c:y val="2.4577015407883242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7-36A8-4803-BB75-619E86FFDD90}"/>
                </c:ext>
              </c:extLst>
            </c:dLbl>
            <c:spPr>
              <a:noFill/>
              <a:ln>
                <a:noFill/>
              </a:ln>
              <a:effectLst/>
            </c:spPr>
            <c:txPr>
              <a:bodyPr/>
              <a:lstStyle/>
              <a:p>
                <a:pPr>
                  <a:defRPr sz="1200" b="1"/>
                </a:pPr>
                <a:endParaRPr lang="pl-PL"/>
              </a:p>
            </c:txPr>
            <c:showLegendKey val="0"/>
            <c:showVal val="1"/>
            <c:showCatName val="1"/>
            <c:showSerName val="0"/>
            <c:showPercent val="0"/>
            <c:showBubbleSize val="0"/>
            <c:separator>
</c:separator>
            <c:showLeaderLines val="0"/>
            <c:extLst>
              <c:ext xmlns:c15="http://schemas.microsoft.com/office/drawing/2012/chart" uri="{CE6537A1-D6FC-4f65-9D91-7224C49458BB}"/>
            </c:extLst>
          </c:dLbls>
          <c:cat>
            <c:strRef>
              <c:f>Arkusz1!$A$2:$A$4</c:f>
              <c:strCache>
                <c:ptCount val="3"/>
                <c:pt idx="0">
                  <c:v>tak </c:v>
                </c:pt>
                <c:pt idx="1">
                  <c:v>nie </c:v>
                </c:pt>
                <c:pt idx="2">
                  <c:v>nie wiem / trudno powiedzieć </c:v>
                </c:pt>
              </c:strCache>
            </c:strRef>
          </c:cat>
          <c:val>
            <c:numRef>
              <c:f>Arkusz1!$B$2:$B$4</c:f>
              <c:numCache>
                <c:formatCode>0%</c:formatCode>
                <c:ptCount val="3"/>
                <c:pt idx="0">
                  <c:v>0.43</c:v>
                </c:pt>
                <c:pt idx="1">
                  <c:v>0.47</c:v>
                </c:pt>
                <c:pt idx="2">
                  <c:v>0.09</c:v>
                </c:pt>
              </c:numCache>
            </c:numRef>
          </c:val>
          <c:extLst>
            <c:ext xmlns:c16="http://schemas.microsoft.com/office/drawing/2014/chart" uri="{C3380CC4-5D6E-409C-BE32-E72D297353CC}">
              <c16:uniqueId val="{00000008-36A8-4803-BB75-619E86FFDD90}"/>
            </c:ext>
          </c:extLst>
        </c:ser>
        <c:dLbls>
          <c:showLegendKey val="0"/>
          <c:showVal val="0"/>
          <c:showCatName val="0"/>
          <c:showSerName val="0"/>
          <c:showPercent val="0"/>
          <c:showBubbleSize val="0"/>
          <c:showLeaderLines val="0"/>
        </c:dLbls>
      </c:pie3DChart>
    </c:plotArea>
    <c:plotVisOnly val="1"/>
    <c:dispBlanksAs val="gap"/>
    <c:showDLblsOverMax val="0"/>
  </c:chart>
  <c:txPr>
    <a:bodyPr/>
    <a:lstStyle/>
    <a:p>
      <a:pPr>
        <a:defRPr sz="1800"/>
      </a:pPr>
      <a:endParaRPr lang="pl-PL"/>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35945294473497E-4"/>
          <c:y val="4.3020099301897666E-2"/>
          <c:w val="0.99966405470552655"/>
          <c:h val="0.73576862128392795"/>
        </c:manualLayout>
      </c:layout>
      <c:barChart>
        <c:barDir val="col"/>
        <c:grouping val="clustered"/>
        <c:varyColors val="0"/>
        <c:ser>
          <c:idx val="0"/>
          <c:order val="0"/>
          <c:tx>
            <c:strRef>
              <c:f>Arkusz1!$B$1</c:f>
              <c:strCache>
                <c:ptCount val="1"/>
                <c:pt idx="0">
                  <c:v>Kolumna2</c:v>
                </c:pt>
              </c:strCache>
            </c:strRef>
          </c:tx>
          <c:spPr>
            <a:solidFill>
              <a:srgbClr val="FF5050"/>
            </a:solidFill>
          </c:spPr>
          <c:invertIfNegative val="0"/>
          <c:dPt>
            <c:idx val="0"/>
            <c:invertIfNegative val="0"/>
            <c:bubble3D val="0"/>
            <c:spPr>
              <a:solidFill>
                <a:srgbClr val="FF6600"/>
              </a:solidFill>
            </c:spPr>
            <c:extLst>
              <c:ext xmlns:c16="http://schemas.microsoft.com/office/drawing/2014/chart" uri="{C3380CC4-5D6E-409C-BE32-E72D297353CC}">
                <c16:uniqueId val="{00000001-30A1-4789-B666-617210B11047}"/>
              </c:ext>
            </c:extLst>
          </c:dPt>
          <c:dPt>
            <c:idx val="1"/>
            <c:invertIfNegative val="0"/>
            <c:bubble3D val="0"/>
            <c:spPr>
              <a:solidFill>
                <a:schemeClr val="accent4">
                  <a:lumMod val="60000"/>
                  <a:lumOff val="40000"/>
                </a:schemeClr>
              </a:solidFill>
            </c:spPr>
            <c:extLst>
              <c:ext xmlns:c16="http://schemas.microsoft.com/office/drawing/2014/chart" uri="{C3380CC4-5D6E-409C-BE32-E72D297353CC}">
                <c16:uniqueId val="{00000003-30A1-4789-B666-617210B11047}"/>
              </c:ext>
            </c:extLst>
          </c:dPt>
          <c:dPt>
            <c:idx val="2"/>
            <c:invertIfNegative val="0"/>
            <c:bubble3D val="0"/>
            <c:spPr>
              <a:solidFill>
                <a:schemeClr val="bg1">
                  <a:lumMod val="75000"/>
                </a:schemeClr>
              </a:solidFill>
            </c:spPr>
            <c:extLst>
              <c:ext xmlns:c16="http://schemas.microsoft.com/office/drawing/2014/chart" uri="{C3380CC4-5D6E-409C-BE32-E72D297353CC}">
                <c16:uniqueId val="{00000005-30A1-4789-B666-617210B11047}"/>
              </c:ext>
            </c:extLst>
          </c:dPt>
          <c:dPt>
            <c:idx val="3"/>
            <c:invertIfNegative val="0"/>
            <c:bubble3D val="0"/>
            <c:spPr>
              <a:solidFill>
                <a:schemeClr val="bg1">
                  <a:lumMod val="50000"/>
                </a:schemeClr>
              </a:solidFill>
            </c:spPr>
            <c:extLst>
              <c:ext xmlns:c16="http://schemas.microsoft.com/office/drawing/2014/chart" uri="{C3380CC4-5D6E-409C-BE32-E72D297353CC}">
                <c16:uniqueId val="{00000007-30A1-4789-B666-617210B11047}"/>
              </c:ext>
            </c:extLst>
          </c:dPt>
          <c:dLbls>
            <c:dLbl>
              <c:idx val="4"/>
              <c:layout>
                <c:manualLayout>
                  <c:x val="3.0178324192905075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0A1-4789-B666-617210B11047}"/>
                </c:ext>
              </c:extLst>
            </c:dLbl>
            <c:dLbl>
              <c:idx val="10"/>
              <c:layout>
                <c:manualLayout>
                  <c:x val="0"/>
                  <c:y val="2.585570756987893E-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0A1-4789-B666-617210B11047}"/>
                </c:ext>
              </c:extLst>
            </c:dLbl>
            <c:spPr>
              <a:noFill/>
              <a:ln>
                <a:noFill/>
              </a:ln>
              <a:effectLst/>
            </c:spPr>
            <c:txPr>
              <a:bodyPr/>
              <a:lstStyle/>
              <a:p>
                <a:pPr>
                  <a:defRPr sz="1100" b="1">
                    <a:solidFill>
                      <a:schemeClr val="tx1"/>
                    </a:solidFill>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Arkusz1!$A$2:$A$5</c:f>
              <c:strCache>
                <c:ptCount val="4"/>
                <c:pt idx="0">
                  <c:v>za odwołaniem prezydenta </c:v>
                </c:pt>
                <c:pt idx="1">
                  <c:v>przeciw odwołaniu prezydenta </c:v>
                </c:pt>
                <c:pt idx="2">
                  <c:v>nie wiem / trudno powiedzieć </c:v>
                </c:pt>
                <c:pt idx="3">
                  <c:v>odmowa </c:v>
                </c:pt>
              </c:strCache>
            </c:strRef>
          </c:cat>
          <c:val>
            <c:numRef>
              <c:f>Arkusz1!$B$2:$B$5</c:f>
              <c:numCache>
                <c:formatCode>0%</c:formatCode>
                <c:ptCount val="4"/>
                <c:pt idx="0">
                  <c:v>0.52</c:v>
                </c:pt>
                <c:pt idx="1">
                  <c:v>0.26</c:v>
                </c:pt>
                <c:pt idx="2">
                  <c:v>0.12</c:v>
                </c:pt>
                <c:pt idx="3">
                  <c:v>0.1</c:v>
                </c:pt>
              </c:numCache>
            </c:numRef>
          </c:val>
          <c:extLst>
            <c:ext xmlns:c16="http://schemas.microsoft.com/office/drawing/2014/chart" uri="{C3380CC4-5D6E-409C-BE32-E72D297353CC}">
              <c16:uniqueId val="{0000000A-30A1-4789-B666-617210B11047}"/>
            </c:ext>
          </c:extLst>
        </c:ser>
        <c:dLbls>
          <c:showLegendKey val="0"/>
          <c:showVal val="0"/>
          <c:showCatName val="0"/>
          <c:showSerName val="0"/>
          <c:showPercent val="0"/>
          <c:showBubbleSize val="0"/>
        </c:dLbls>
        <c:gapWidth val="22"/>
        <c:axId val="127954304"/>
        <c:axId val="127968384"/>
      </c:barChart>
      <c:catAx>
        <c:axId val="127954304"/>
        <c:scaling>
          <c:orientation val="minMax"/>
        </c:scaling>
        <c:delete val="0"/>
        <c:axPos val="b"/>
        <c:numFmt formatCode="General" sourceLinked="0"/>
        <c:majorTickMark val="none"/>
        <c:minorTickMark val="none"/>
        <c:tickLblPos val="nextTo"/>
        <c:spPr>
          <a:ln>
            <a:noFill/>
          </a:ln>
        </c:spPr>
        <c:txPr>
          <a:bodyPr/>
          <a:lstStyle/>
          <a:p>
            <a:pPr>
              <a:defRPr sz="1000"/>
            </a:pPr>
            <a:endParaRPr lang="pl-PL"/>
          </a:p>
        </c:txPr>
        <c:crossAx val="127968384"/>
        <c:crosses val="autoZero"/>
        <c:auto val="1"/>
        <c:lblAlgn val="ctr"/>
        <c:lblOffset val="100"/>
        <c:noMultiLvlLbl val="0"/>
      </c:catAx>
      <c:valAx>
        <c:axId val="127968384"/>
        <c:scaling>
          <c:orientation val="minMax"/>
        </c:scaling>
        <c:delete val="1"/>
        <c:axPos val="l"/>
        <c:numFmt formatCode="0%" sourceLinked="1"/>
        <c:majorTickMark val="out"/>
        <c:minorTickMark val="none"/>
        <c:tickLblPos val="nextTo"/>
        <c:crossAx val="127954304"/>
        <c:crosses val="autoZero"/>
        <c:crossBetween val="between"/>
      </c:valAx>
      <c:spPr>
        <a:noFill/>
        <a:ln w="25400">
          <a:noFill/>
        </a:ln>
      </c:spPr>
    </c:plotArea>
    <c:plotVisOnly val="1"/>
    <c:dispBlanksAs val="gap"/>
    <c:showDLblsOverMax val="0"/>
  </c:chart>
  <c:txPr>
    <a:bodyPr/>
    <a:lstStyle/>
    <a:p>
      <a:pPr>
        <a:defRPr sz="1800"/>
      </a:pPr>
      <a:endParaRPr lang="pl-PL"/>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0"/>
      <c:hPercent val="190"/>
      <c:rotY val="0"/>
      <c:depthPercent val="90"/>
      <c:rAngAx val="1"/>
    </c:view3D>
    <c:floor>
      <c:thickness val="0"/>
      <c:spPr>
        <a:noFill/>
        <a:ln w="9525">
          <a:noFill/>
        </a:ln>
      </c:spPr>
    </c:floor>
    <c:sideWall>
      <c:thickness val="0"/>
      <c:spPr>
        <a:noFill/>
        <a:ln w="25400">
          <a:noFill/>
        </a:ln>
      </c:spPr>
    </c:sideWall>
    <c:backWall>
      <c:thickness val="0"/>
      <c:spPr>
        <a:noFill/>
        <a:ln w="25400">
          <a:noFill/>
        </a:ln>
      </c:spPr>
    </c:backWall>
    <c:plotArea>
      <c:layout>
        <c:manualLayout>
          <c:layoutTarget val="inner"/>
          <c:xMode val="edge"/>
          <c:yMode val="edge"/>
          <c:x val="0.29213152474081988"/>
          <c:y val="0"/>
          <c:w val="0.70786847525918017"/>
          <c:h val="1"/>
        </c:manualLayout>
      </c:layout>
      <c:bar3DChart>
        <c:barDir val="bar"/>
        <c:grouping val="stacked"/>
        <c:varyColors val="0"/>
        <c:ser>
          <c:idx val="0"/>
          <c:order val="0"/>
          <c:tx>
            <c:strRef>
              <c:f>Arkusz1!$B$1</c:f>
              <c:strCache>
                <c:ptCount val="1"/>
                <c:pt idx="0">
                  <c:v>ważny problem {4 i 5 - bardzo ważne} </c:v>
                </c:pt>
              </c:strCache>
            </c:strRef>
          </c:tx>
          <c:spPr>
            <a:solidFill>
              <a:srgbClr val="74C699"/>
            </a:solidFill>
          </c:spPr>
          <c:invertIfNegative val="0"/>
          <c:dLbls>
            <c:dLbl>
              <c:idx val="4"/>
              <c:layout>
                <c:manualLayout>
                  <c:x val="3.0178324192905075E-3"/>
                  <c:y val="0"/>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0FEB-40BD-ADCB-68924C90A37D}"/>
                </c:ext>
              </c:extLst>
            </c:dLbl>
            <c:dLbl>
              <c:idx val="10"/>
              <c:layout>
                <c:manualLayout>
                  <c:x val="0"/>
                  <c:y val="2.585570756987893E-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FEB-40BD-ADCB-68924C90A37D}"/>
                </c:ext>
              </c:extLst>
            </c:dLbl>
            <c:spPr>
              <a:noFill/>
              <a:ln>
                <a:noFill/>
              </a:ln>
              <a:effectLst/>
            </c:spPr>
            <c:txPr>
              <a:bodyPr/>
              <a:lstStyle/>
              <a:p>
                <a:pPr>
                  <a:defRPr sz="1100" b="1">
                    <a:solidFill>
                      <a:schemeClr val="tx1"/>
                    </a:solidFill>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Arkusz1!$A$2:$A$10</c:f>
              <c:strCache>
                <c:ptCount val="9"/>
                <c:pt idx="0">
                  <c:v>wybudowanie obwodnicy dla miasta </c:v>
                </c:pt>
                <c:pt idx="1">
                  <c:v>uzdrowienie sytuacji w szpitalu </c:v>
                </c:pt>
                <c:pt idx="2">
                  <c:v>przyciągnięcie inwestorów do miasta </c:v>
                </c:pt>
                <c:pt idx="3">
                  <c:v>wykorzystanie potencjału turystycznego Jury Krakowsko-Częstochowskiej </c:v>
                </c:pt>
                <c:pt idx="4">
                  <c:v>rozwój małych przedsiębiorstw </c:v>
                </c:pt>
                <c:pt idx="5">
                  <c:v>zachęcenie młodych ludzi do współrządzenia </c:v>
                </c:pt>
                <c:pt idx="6">
                  <c:v>rozbicie układów urzędniczych </c:v>
                </c:pt>
                <c:pt idx="7">
                  <c:v>wykorzystanie źródeł geotermalnych </c:v>
                </c:pt>
                <c:pt idx="8">
                  <c:v>wybudowanie galerii handlowej </c:v>
                </c:pt>
              </c:strCache>
            </c:strRef>
          </c:cat>
          <c:val>
            <c:numRef>
              <c:f>Arkusz1!$B$2:$B$10</c:f>
              <c:numCache>
                <c:formatCode>0%</c:formatCode>
                <c:ptCount val="9"/>
                <c:pt idx="0">
                  <c:v>0.94</c:v>
                </c:pt>
                <c:pt idx="1">
                  <c:v>0.92</c:v>
                </c:pt>
                <c:pt idx="2">
                  <c:v>0.9</c:v>
                </c:pt>
                <c:pt idx="3">
                  <c:v>0.87</c:v>
                </c:pt>
                <c:pt idx="4">
                  <c:v>0.84</c:v>
                </c:pt>
                <c:pt idx="5">
                  <c:v>0.82</c:v>
                </c:pt>
                <c:pt idx="6">
                  <c:v>0.7</c:v>
                </c:pt>
                <c:pt idx="7">
                  <c:v>0.56999999999999995</c:v>
                </c:pt>
                <c:pt idx="8">
                  <c:v>0.45</c:v>
                </c:pt>
              </c:numCache>
            </c:numRef>
          </c:val>
          <c:extLst>
            <c:ext xmlns:c16="http://schemas.microsoft.com/office/drawing/2014/chart" uri="{C3380CC4-5D6E-409C-BE32-E72D297353CC}">
              <c16:uniqueId val="{00000002-0FEB-40BD-ADCB-68924C90A37D}"/>
            </c:ext>
          </c:extLst>
        </c:ser>
        <c:dLbls>
          <c:showLegendKey val="0"/>
          <c:showVal val="0"/>
          <c:showCatName val="0"/>
          <c:showSerName val="0"/>
          <c:showPercent val="0"/>
          <c:showBubbleSize val="0"/>
        </c:dLbls>
        <c:gapWidth val="22"/>
        <c:gapDepth val="12"/>
        <c:shape val="cylinder"/>
        <c:axId val="83028608"/>
        <c:axId val="83196160"/>
        <c:axId val="0"/>
      </c:bar3DChart>
      <c:catAx>
        <c:axId val="83028608"/>
        <c:scaling>
          <c:orientation val="maxMin"/>
        </c:scaling>
        <c:delete val="0"/>
        <c:axPos val="l"/>
        <c:numFmt formatCode="General" sourceLinked="0"/>
        <c:majorTickMark val="none"/>
        <c:minorTickMark val="none"/>
        <c:tickLblPos val="nextTo"/>
        <c:spPr>
          <a:ln>
            <a:noFill/>
          </a:ln>
        </c:spPr>
        <c:txPr>
          <a:bodyPr/>
          <a:lstStyle/>
          <a:p>
            <a:pPr>
              <a:defRPr sz="1100"/>
            </a:pPr>
            <a:endParaRPr lang="pl-PL"/>
          </a:p>
        </c:txPr>
        <c:crossAx val="83196160"/>
        <c:crosses val="autoZero"/>
        <c:auto val="1"/>
        <c:lblAlgn val="ctr"/>
        <c:lblOffset val="100"/>
        <c:noMultiLvlLbl val="0"/>
      </c:catAx>
      <c:valAx>
        <c:axId val="83196160"/>
        <c:scaling>
          <c:orientation val="minMax"/>
        </c:scaling>
        <c:delete val="1"/>
        <c:axPos val="t"/>
        <c:numFmt formatCode="0%" sourceLinked="1"/>
        <c:majorTickMark val="out"/>
        <c:minorTickMark val="none"/>
        <c:tickLblPos val="nextTo"/>
        <c:crossAx val="83028608"/>
        <c:crosses val="autoZero"/>
        <c:crossBetween val="between"/>
      </c:valAx>
      <c:spPr>
        <a:noFill/>
        <a:ln>
          <a:noFill/>
        </a:ln>
      </c:spPr>
    </c:plotArea>
    <c:legend>
      <c:legendPos val="r"/>
      <c:layout>
        <c:manualLayout>
          <c:xMode val="edge"/>
          <c:yMode val="edge"/>
          <c:x val="0.28631620516170242"/>
          <c:y val="0.90316783318751825"/>
          <c:w val="0.33016792224605612"/>
          <c:h val="5.6708710022358319E-2"/>
        </c:manualLayout>
      </c:layout>
      <c:overlay val="0"/>
      <c:txPr>
        <a:bodyPr/>
        <a:lstStyle/>
        <a:p>
          <a:pPr>
            <a:defRPr sz="1200"/>
          </a:pPr>
          <a:endParaRPr lang="pl-PL"/>
        </a:p>
      </c:txPr>
    </c:legend>
    <c:plotVisOnly val="1"/>
    <c:dispBlanksAs val="gap"/>
    <c:showDLblsOverMax val="0"/>
  </c:chart>
  <c:txPr>
    <a:bodyPr/>
    <a:lstStyle/>
    <a:p>
      <a:pPr>
        <a:defRPr sz="1800"/>
      </a:pPr>
      <a:endParaRPr lang="pl-PL"/>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70"/>
      <c:hPercent val="100"/>
      <c:rotY val="0"/>
      <c:depthPercent val="90"/>
      <c:rAngAx val="1"/>
    </c:view3D>
    <c:floor>
      <c:thickness val="0"/>
    </c:floor>
    <c:sideWall>
      <c:thickness val="0"/>
    </c:sideWall>
    <c:backWall>
      <c:thickness val="0"/>
    </c:backWall>
    <c:plotArea>
      <c:layout>
        <c:manualLayout>
          <c:layoutTarget val="inner"/>
          <c:xMode val="edge"/>
          <c:yMode val="edge"/>
          <c:x val="0.16215137790583187"/>
          <c:y val="6.2204028367707678E-2"/>
          <c:w val="0.64873740159507132"/>
          <c:h val="0.93411276574293456"/>
        </c:manualLayout>
      </c:layout>
      <c:pie3DChart>
        <c:varyColors val="1"/>
        <c:ser>
          <c:idx val="0"/>
          <c:order val="0"/>
          <c:tx>
            <c:strRef>
              <c:f>Arkusz1!$B$1</c:f>
              <c:strCache>
                <c:ptCount val="1"/>
                <c:pt idx="0">
                  <c:v>Kolumna2</c:v>
                </c:pt>
              </c:strCache>
            </c:strRef>
          </c:tx>
          <c:dPt>
            <c:idx val="0"/>
            <c:bubble3D val="0"/>
            <c:explosion val="17"/>
            <c:extLst>
              <c:ext xmlns:c16="http://schemas.microsoft.com/office/drawing/2014/chart" uri="{C3380CC4-5D6E-409C-BE32-E72D297353CC}">
                <c16:uniqueId val="{00000000-73AB-4692-9959-F948DBD31185}"/>
              </c:ext>
            </c:extLst>
          </c:dPt>
          <c:dPt>
            <c:idx val="1"/>
            <c:bubble3D val="0"/>
            <c:spPr>
              <a:solidFill>
                <a:schemeClr val="accent3"/>
              </a:solidFill>
            </c:spPr>
            <c:extLst>
              <c:ext xmlns:c16="http://schemas.microsoft.com/office/drawing/2014/chart" uri="{C3380CC4-5D6E-409C-BE32-E72D297353CC}">
                <c16:uniqueId val="{00000002-73AB-4692-9959-F948DBD31185}"/>
              </c:ext>
            </c:extLst>
          </c:dPt>
          <c:dPt>
            <c:idx val="2"/>
            <c:bubble3D val="0"/>
            <c:spPr>
              <a:solidFill>
                <a:schemeClr val="bg1">
                  <a:lumMod val="65000"/>
                </a:schemeClr>
              </a:solidFill>
            </c:spPr>
            <c:extLst>
              <c:ext xmlns:c16="http://schemas.microsoft.com/office/drawing/2014/chart" uri="{C3380CC4-5D6E-409C-BE32-E72D297353CC}">
                <c16:uniqueId val="{00000004-73AB-4692-9959-F948DBD31185}"/>
              </c:ext>
            </c:extLst>
          </c:dPt>
          <c:dPt>
            <c:idx val="3"/>
            <c:bubble3D val="0"/>
            <c:spPr>
              <a:solidFill>
                <a:srgbClr val="C00000"/>
              </a:solidFill>
            </c:spPr>
            <c:extLst>
              <c:ext xmlns:c16="http://schemas.microsoft.com/office/drawing/2014/chart" uri="{C3380CC4-5D6E-409C-BE32-E72D297353CC}">
                <c16:uniqueId val="{00000006-73AB-4692-9959-F948DBD31185}"/>
              </c:ext>
            </c:extLst>
          </c:dPt>
          <c:dLbls>
            <c:dLbl>
              <c:idx val="0"/>
              <c:layout>
                <c:manualLayout>
                  <c:x val="-0.15929557744517273"/>
                  <c:y val="-0.18857782710386073"/>
                </c:manualLayout>
              </c:layout>
              <c:showLegendKey val="0"/>
              <c:showVal val="1"/>
              <c:showCatName val="1"/>
              <c:showSerName val="0"/>
              <c:showPercent val="0"/>
              <c:showBubbleSize val="0"/>
              <c:separator>
</c:separator>
              <c:extLst>
                <c:ext xmlns:c15="http://schemas.microsoft.com/office/drawing/2012/chart" uri="{CE6537A1-D6FC-4f65-9D91-7224C49458BB}">
                  <c15:layout/>
                </c:ext>
                <c:ext xmlns:c16="http://schemas.microsoft.com/office/drawing/2014/chart" uri="{C3380CC4-5D6E-409C-BE32-E72D297353CC}">
                  <c16:uniqueId val="{00000000-73AB-4692-9959-F948DBD31185}"/>
                </c:ext>
              </c:extLst>
            </c:dLbl>
            <c:dLbl>
              <c:idx val="1"/>
              <c:layout>
                <c:manualLayout>
                  <c:x val="0.13715837366691885"/>
                  <c:y val="8.7818442444177122E-2"/>
                </c:manualLayout>
              </c:layout>
              <c:showLegendKey val="0"/>
              <c:showVal val="1"/>
              <c:showCatName val="1"/>
              <c:showSerName val="0"/>
              <c:showPercent val="0"/>
              <c:showBubbleSize val="0"/>
              <c:separator>
</c:separator>
              <c:extLst>
                <c:ext xmlns:c15="http://schemas.microsoft.com/office/drawing/2012/chart" uri="{CE6537A1-D6FC-4f65-9D91-7224C49458BB}">
                  <c15:layout/>
                </c:ext>
                <c:ext xmlns:c16="http://schemas.microsoft.com/office/drawing/2014/chart" uri="{C3380CC4-5D6E-409C-BE32-E72D297353CC}">
                  <c16:uniqueId val="{00000002-73AB-4692-9959-F948DBD31185}"/>
                </c:ext>
              </c:extLst>
            </c:dLbl>
            <c:dLbl>
              <c:idx val="2"/>
              <c:layout>
                <c:manualLayout>
                  <c:x val="8.2134183386165516E-2"/>
                  <c:y val="4.8332553486641179E-2"/>
                </c:manualLayout>
              </c:layout>
              <c:showLegendKey val="0"/>
              <c:showVal val="1"/>
              <c:showCatName val="1"/>
              <c:showSerName val="0"/>
              <c:showPercent val="0"/>
              <c:showBubbleSize val="0"/>
              <c:separator>
</c:separator>
              <c:extLst>
                <c:ext xmlns:c15="http://schemas.microsoft.com/office/drawing/2012/chart" uri="{CE6537A1-D6FC-4f65-9D91-7224C49458BB}">
                  <c15:layout/>
                </c:ext>
                <c:ext xmlns:c16="http://schemas.microsoft.com/office/drawing/2014/chart" uri="{C3380CC4-5D6E-409C-BE32-E72D297353CC}">
                  <c16:uniqueId val="{00000004-73AB-4692-9959-F948DBD31185}"/>
                </c:ext>
              </c:extLst>
            </c:dLbl>
            <c:dLbl>
              <c:idx val="3"/>
              <c:layout>
                <c:manualLayout>
                  <c:x val="4.8925800673162226E-3"/>
                  <c:y val="4.5361170550364122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6-73AB-4692-9959-F948DBD31185}"/>
                </c:ext>
              </c:extLst>
            </c:dLbl>
            <c:dLbl>
              <c:idx val="4"/>
              <c:layout>
                <c:manualLayout>
                  <c:x val="1.8864986120715029E-2"/>
                  <c:y val="2.4577015407883242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7-73AB-4692-9959-F948DBD31185}"/>
                </c:ext>
              </c:extLst>
            </c:dLbl>
            <c:spPr>
              <a:noFill/>
              <a:ln>
                <a:noFill/>
              </a:ln>
              <a:effectLst/>
            </c:spPr>
            <c:txPr>
              <a:bodyPr/>
              <a:lstStyle/>
              <a:p>
                <a:pPr>
                  <a:defRPr sz="1200" b="1"/>
                </a:pPr>
                <a:endParaRPr lang="pl-PL"/>
              </a:p>
            </c:txPr>
            <c:showLegendKey val="0"/>
            <c:showVal val="1"/>
            <c:showCatName val="1"/>
            <c:showSerName val="0"/>
            <c:showPercent val="0"/>
            <c:showBubbleSize val="0"/>
            <c:separator>
</c:separator>
            <c:showLeaderLines val="0"/>
            <c:extLst>
              <c:ext xmlns:c15="http://schemas.microsoft.com/office/drawing/2012/chart" uri="{CE6537A1-D6FC-4f65-9D91-7224C49458BB}"/>
            </c:extLst>
          </c:dLbls>
          <c:cat>
            <c:strRef>
              <c:f>Arkusz1!$A$2:$A$4</c:f>
              <c:strCache>
                <c:ptCount val="3"/>
                <c:pt idx="0">
                  <c:v>tak </c:v>
                </c:pt>
                <c:pt idx="1">
                  <c:v>nie </c:v>
                </c:pt>
                <c:pt idx="2">
                  <c:v>nie wiem / trudno powiedzieć </c:v>
                </c:pt>
              </c:strCache>
            </c:strRef>
          </c:cat>
          <c:val>
            <c:numRef>
              <c:f>Arkusz1!$B$2:$B$4</c:f>
              <c:numCache>
                <c:formatCode>0%</c:formatCode>
                <c:ptCount val="3"/>
                <c:pt idx="0">
                  <c:v>0.71</c:v>
                </c:pt>
                <c:pt idx="1">
                  <c:v>0.19</c:v>
                </c:pt>
                <c:pt idx="2">
                  <c:v>0.09</c:v>
                </c:pt>
              </c:numCache>
            </c:numRef>
          </c:val>
          <c:extLst>
            <c:ext xmlns:c16="http://schemas.microsoft.com/office/drawing/2014/chart" uri="{C3380CC4-5D6E-409C-BE32-E72D297353CC}">
              <c16:uniqueId val="{00000008-73AB-4692-9959-F948DBD31185}"/>
            </c:ext>
          </c:extLst>
        </c:ser>
        <c:dLbls>
          <c:showLegendKey val="0"/>
          <c:showVal val="0"/>
          <c:showCatName val="0"/>
          <c:showSerName val="0"/>
          <c:showPercent val="0"/>
          <c:showBubbleSize val="0"/>
          <c:showLeaderLines val="0"/>
        </c:dLbls>
      </c:pie3DChart>
    </c:plotArea>
    <c:plotVisOnly val="1"/>
    <c:dispBlanksAs val="gap"/>
    <c:showDLblsOverMax val="0"/>
  </c:chart>
  <c:txPr>
    <a:bodyPr/>
    <a:lstStyle/>
    <a:p>
      <a:pPr>
        <a:defRPr sz="1800"/>
      </a:pPr>
      <a:endParaRPr lang="pl-PL"/>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0270463107980545"/>
          <c:y val="3.9130927408859151E-2"/>
          <c:w val="0.49729536892019449"/>
          <c:h val="0.92830056974682107"/>
        </c:manualLayout>
      </c:layout>
      <c:barChart>
        <c:barDir val="bar"/>
        <c:grouping val="clustered"/>
        <c:varyColors val="0"/>
        <c:ser>
          <c:idx val="0"/>
          <c:order val="0"/>
          <c:tx>
            <c:strRef>
              <c:f>Arkusz1!$B$1</c:f>
              <c:strCache>
                <c:ptCount val="1"/>
                <c:pt idx="0">
                  <c:v>Kolumna2</c:v>
                </c:pt>
              </c:strCache>
            </c:strRef>
          </c:tx>
          <c:spPr>
            <a:solidFill>
              <a:srgbClr val="FF5050"/>
            </a:solidFill>
          </c:spPr>
          <c:invertIfNegative val="0"/>
          <c:dPt>
            <c:idx val="0"/>
            <c:invertIfNegative val="0"/>
            <c:bubble3D val="0"/>
            <c:spPr>
              <a:solidFill>
                <a:srgbClr val="FF9933"/>
              </a:solidFill>
            </c:spPr>
            <c:extLst>
              <c:ext xmlns:c16="http://schemas.microsoft.com/office/drawing/2014/chart" uri="{C3380CC4-5D6E-409C-BE32-E72D297353CC}">
                <c16:uniqueId val="{00000001-2C01-4381-8B8A-E83BDCBBB389}"/>
              </c:ext>
            </c:extLst>
          </c:dPt>
          <c:dPt>
            <c:idx val="1"/>
            <c:invertIfNegative val="0"/>
            <c:bubble3D val="0"/>
            <c:spPr>
              <a:solidFill>
                <a:srgbClr val="FF0000"/>
              </a:solidFill>
            </c:spPr>
            <c:extLst>
              <c:ext xmlns:c16="http://schemas.microsoft.com/office/drawing/2014/chart" uri="{C3380CC4-5D6E-409C-BE32-E72D297353CC}">
                <c16:uniqueId val="{00000003-2C01-4381-8B8A-E83BDCBBB389}"/>
              </c:ext>
            </c:extLst>
          </c:dPt>
          <c:dPt>
            <c:idx val="2"/>
            <c:invertIfNegative val="0"/>
            <c:bubble3D val="0"/>
            <c:spPr>
              <a:solidFill>
                <a:srgbClr val="00B050"/>
              </a:solidFill>
            </c:spPr>
            <c:extLst>
              <c:ext xmlns:c16="http://schemas.microsoft.com/office/drawing/2014/chart" uri="{C3380CC4-5D6E-409C-BE32-E72D297353CC}">
                <c16:uniqueId val="{00000005-2C01-4381-8B8A-E83BDCBBB389}"/>
              </c:ext>
            </c:extLst>
          </c:dPt>
          <c:dPt>
            <c:idx val="3"/>
            <c:invertIfNegative val="0"/>
            <c:bubble3D val="0"/>
            <c:spPr>
              <a:solidFill>
                <a:srgbClr val="FF9933"/>
              </a:solidFill>
            </c:spPr>
            <c:extLst>
              <c:ext xmlns:c16="http://schemas.microsoft.com/office/drawing/2014/chart" uri="{C3380CC4-5D6E-409C-BE32-E72D297353CC}">
                <c16:uniqueId val="{00000007-2C01-4381-8B8A-E83BDCBBB389}"/>
              </c:ext>
            </c:extLst>
          </c:dPt>
          <c:dPt>
            <c:idx val="4"/>
            <c:invertIfNegative val="0"/>
            <c:bubble3D val="0"/>
            <c:spPr>
              <a:solidFill>
                <a:schemeClr val="accent4">
                  <a:lumMod val="40000"/>
                  <a:lumOff val="60000"/>
                </a:schemeClr>
              </a:solidFill>
            </c:spPr>
            <c:extLst>
              <c:ext xmlns:c16="http://schemas.microsoft.com/office/drawing/2014/chart" uri="{C3380CC4-5D6E-409C-BE32-E72D297353CC}">
                <c16:uniqueId val="{00000009-2C01-4381-8B8A-E83BDCBBB389}"/>
              </c:ext>
            </c:extLst>
          </c:dPt>
          <c:dPt>
            <c:idx val="5"/>
            <c:invertIfNegative val="0"/>
            <c:bubble3D val="0"/>
            <c:spPr>
              <a:noFill/>
              <a:ln>
                <a:solidFill>
                  <a:srgbClr val="FF0000"/>
                </a:solidFill>
              </a:ln>
            </c:spPr>
            <c:extLst>
              <c:ext xmlns:c16="http://schemas.microsoft.com/office/drawing/2014/chart" uri="{C3380CC4-5D6E-409C-BE32-E72D297353CC}">
                <c16:uniqueId val="{0000000B-2C01-4381-8B8A-E83BDCBBB389}"/>
              </c:ext>
            </c:extLst>
          </c:dPt>
          <c:dPt>
            <c:idx val="6"/>
            <c:invertIfNegative val="0"/>
            <c:bubble3D val="0"/>
            <c:spPr>
              <a:solidFill>
                <a:schemeClr val="bg1">
                  <a:lumMod val="75000"/>
                </a:schemeClr>
              </a:solidFill>
            </c:spPr>
            <c:extLst>
              <c:ext xmlns:c16="http://schemas.microsoft.com/office/drawing/2014/chart" uri="{C3380CC4-5D6E-409C-BE32-E72D297353CC}">
                <c16:uniqueId val="{0000000D-2C01-4381-8B8A-E83BDCBBB389}"/>
              </c:ext>
            </c:extLst>
          </c:dPt>
          <c:dPt>
            <c:idx val="7"/>
            <c:invertIfNegative val="0"/>
            <c:bubble3D val="0"/>
            <c:spPr>
              <a:solidFill>
                <a:schemeClr val="bg1">
                  <a:lumMod val="50000"/>
                </a:schemeClr>
              </a:solidFill>
            </c:spPr>
            <c:extLst>
              <c:ext xmlns:c16="http://schemas.microsoft.com/office/drawing/2014/chart" uri="{C3380CC4-5D6E-409C-BE32-E72D297353CC}">
                <c16:uniqueId val="{0000000F-2C01-4381-8B8A-E83BDCBBB389}"/>
              </c:ext>
            </c:extLst>
          </c:dPt>
          <c:dLbls>
            <c:dLbl>
              <c:idx val="4"/>
              <c:layout>
                <c:manualLayout>
                  <c:x val="3.0178324192905075E-3"/>
                  <c:y val="0"/>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2C01-4381-8B8A-E83BDCBBB389}"/>
                </c:ext>
              </c:extLst>
            </c:dLbl>
            <c:dLbl>
              <c:idx val="10"/>
              <c:layout>
                <c:manualLayout>
                  <c:x val="0"/>
                  <c:y val="2.585570756987893E-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2C01-4381-8B8A-E83BDCBBB389}"/>
                </c:ext>
              </c:extLst>
            </c:dLbl>
            <c:spPr>
              <a:noFill/>
              <a:ln>
                <a:noFill/>
              </a:ln>
              <a:effectLst/>
            </c:spPr>
            <c:txPr>
              <a:bodyPr/>
              <a:lstStyle/>
              <a:p>
                <a:pPr>
                  <a:defRPr sz="1100" b="1">
                    <a:solidFill>
                      <a:schemeClr val="tx1"/>
                    </a:solidFill>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Arkusz1!$A$2:$A$9</c:f>
              <c:strCache>
                <c:ptCount val="8"/>
                <c:pt idx="0">
                  <c:v>Mirosław Mazur z PO, były prezydent </c:v>
                </c:pt>
                <c:pt idx="1">
                  <c:v>Marek Kozieł z SLD, obecny wiceprezydent </c:v>
                </c:pt>
                <c:pt idx="2">
                  <c:v>Witold Grim, radny sejmiku </c:v>
                </c:pt>
                <c:pt idx="3">
                  <c:v>Anna Nemś z PO </c:v>
                </c:pt>
                <c:pt idx="4">
                  <c:v>Zbigniew Rok z Niezależnej Alternatywy Wyborczej, lekarz </c:v>
                </c:pt>
                <c:pt idx="5">
                  <c:v>żadna z tych osób </c:v>
                </c:pt>
                <c:pt idx="6">
                  <c:v>nie wiem </c:v>
                </c:pt>
                <c:pt idx="7">
                  <c:v>odmowa </c:v>
                </c:pt>
              </c:strCache>
            </c:strRef>
          </c:cat>
          <c:val>
            <c:numRef>
              <c:f>Arkusz1!$B$2:$B$9</c:f>
              <c:numCache>
                <c:formatCode>0%</c:formatCode>
                <c:ptCount val="8"/>
                <c:pt idx="0">
                  <c:v>0.15</c:v>
                </c:pt>
                <c:pt idx="1">
                  <c:v>0.15</c:v>
                </c:pt>
                <c:pt idx="2">
                  <c:v>0.11</c:v>
                </c:pt>
                <c:pt idx="3">
                  <c:v>0.09</c:v>
                </c:pt>
                <c:pt idx="4">
                  <c:v>0.09</c:v>
                </c:pt>
                <c:pt idx="5">
                  <c:v>0.16</c:v>
                </c:pt>
                <c:pt idx="6">
                  <c:v>0.22</c:v>
                </c:pt>
                <c:pt idx="7">
                  <c:v>0.03</c:v>
                </c:pt>
              </c:numCache>
            </c:numRef>
          </c:val>
          <c:extLst>
            <c:ext xmlns:c16="http://schemas.microsoft.com/office/drawing/2014/chart" uri="{C3380CC4-5D6E-409C-BE32-E72D297353CC}">
              <c16:uniqueId val="{00000011-2C01-4381-8B8A-E83BDCBBB389}"/>
            </c:ext>
          </c:extLst>
        </c:ser>
        <c:dLbls>
          <c:showLegendKey val="0"/>
          <c:showVal val="0"/>
          <c:showCatName val="0"/>
          <c:showSerName val="0"/>
          <c:showPercent val="0"/>
          <c:showBubbleSize val="0"/>
        </c:dLbls>
        <c:gapWidth val="22"/>
        <c:axId val="127152512"/>
        <c:axId val="127154048"/>
      </c:barChart>
      <c:catAx>
        <c:axId val="127152512"/>
        <c:scaling>
          <c:orientation val="maxMin"/>
        </c:scaling>
        <c:delete val="0"/>
        <c:axPos val="l"/>
        <c:numFmt formatCode="General" sourceLinked="0"/>
        <c:majorTickMark val="none"/>
        <c:minorTickMark val="none"/>
        <c:tickLblPos val="nextTo"/>
        <c:spPr>
          <a:ln>
            <a:noFill/>
          </a:ln>
        </c:spPr>
        <c:txPr>
          <a:bodyPr/>
          <a:lstStyle/>
          <a:p>
            <a:pPr>
              <a:defRPr sz="1000"/>
            </a:pPr>
            <a:endParaRPr lang="pl-PL"/>
          </a:p>
        </c:txPr>
        <c:crossAx val="127154048"/>
        <c:crosses val="autoZero"/>
        <c:auto val="1"/>
        <c:lblAlgn val="ctr"/>
        <c:lblOffset val="100"/>
        <c:noMultiLvlLbl val="0"/>
      </c:catAx>
      <c:valAx>
        <c:axId val="127154048"/>
        <c:scaling>
          <c:orientation val="minMax"/>
        </c:scaling>
        <c:delete val="1"/>
        <c:axPos val="t"/>
        <c:numFmt formatCode="0%" sourceLinked="1"/>
        <c:majorTickMark val="out"/>
        <c:minorTickMark val="none"/>
        <c:tickLblPos val="nextTo"/>
        <c:crossAx val="127152512"/>
        <c:crosses val="autoZero"/>
        <c:crossBetween val="between"/>
      </c:valAx>
      <c:spPr>
        <a:noFill/>
        <a:ln w="25400">
          <a:noFill/>
        </a:ln>
      </c:spPr>
    </c:plotArea>
    <c:plotVisOnly val="1"/>
    <c:dispBlanksAs val="gap"/>
    <c:showDLblsOverMax val="0"/>
  </c:chart>
  <c:txPr>
    <a:bodyPr/>
    <a:lstStyle/>
    <a:p>
      <a:pPr>
        <a:defRPr sz="1800"/>
      </a:pPr>
      <a:endParaRPr lang="pl-PL"/>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259D38-5BBB-4633-B2A4-7144EBC1A4AA}"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pl-PL"/>
        </a:p>
      </dgm:t>
    </dgm:pt>
    <dgm:pt modelId="{21FA6D44-DC8C-4AD3-B578-5E33F9202D02}">
      <dgm:prSet phldrT="[Text]" custT="1"/>
      <dgm:spPr/>
      <dgm:t>
        <a:bodyPr/>
        <a:lstStyle/>
        <a:p>
          <a:pPr marL="177800" indent="0"/>
          <a:r>
            <a:rPr lang="pl-PL" sz="1400" b="1" dirty="0" smtClean="0">
              <a:latin typeface="+mn-lt"/>
            </a:rPr>
            <a:t>I ETAP:  </a:t>
          </a:r>
        </a:p>
        <a:p>
          <a:pPr marL="177800" indent="0"/>
          <a:r>
            <a:rPr lang="pl-PL" sz="1400" dirty="0" smtClean="0">
              <a:latin typeface="+mn-lt"/>
            </a:rPr>
            <a:t>Badanie jakościowe z mieszkańcami miasta oraz z liderami opinii: 4 FGI + 6 IDI.</a:t>
          </a:r>
        </a:p>
        <a:p>
          <a:pPr marL="177800" indent="0"/>
          <a:r>
            <a:rPr lang="pl-PL" sz="1400" dirty="0" smtClean="0">
              <a:latin typeface="+mn-lt"/>
            </a:rPr>
            <a:t>Celem tego etapu była analiza i pogłębienie rozumienia postaw mieszkańców wobec tego, co dzieje się w mieście, wobec prezydenta, władz lokalnych i samej inicjatywy referendalnej.</a:t>
          </a:r>
          <a:endParaRPr lang="pl-PL" sz="1400" dirty="0">
            <a:latin typeface="+mn-lt"/>
          </a:endParaRPr>
        </a:p>
      </dgm:t>
    </dgm:pt>
    <dgm:pt modelId="{2CC3764A-6868-4F90-93AA-3BE82765BA06}" type="parTrans" cxnId="{79D50F48-92C2-4A38-A0F7-5A8C9D56B021}">
      <dgm:prSet/>
      <dgm:spPr/>
      <dgm:t>
        <a:bodyPr/>
        <a:lstStyle/>
        <a:p>
          <a:endParaRPr lang="pl-PL" sz="1300">
            <a:latin typeface="Candara" pitchFamily="34" charset="0"/>
          </a:endParaRPr>
        </a:p>
      </dgm:t>
    </dgm:pt>
    <dgm:pt modelId="{927E493D-217D-456A-94FB-D1F0A0B27DF1}" type="sibTrans" cxnId="{79D50F48-92C2-4A38-A0F7-5A8C9D56B021}">
      <dgm:prSet custT="1"/>
      <dgm:spPr/>
      <dgm:t>
        <a:bodyPr/>
        <a:lstStyle/>
        <a:p>
          <a:endParaRPr lang="pl-PL" sz="1300">
            <a:latin typeface="Candara" pitchFamily="34" charset="0"/>
          </a:endParaRPr>
        </a:p>
      </dgm:t>
    </dgm:pt>
    <dgm:pt modelId="{E2F23E25-E363-4A90-8CE2-732BCB43DE9B}">
      <dgm:prSet phldrT="[Text]" custT="1"/>
      <dgm:spPr/>
      <dgm:t>
        <a:bodyPr/>
        <a:lstStyle/>
        <a:p>
          <a:pPr marL="177800" indent="0"/>
          <a:r>
            <a:rPr lang="pl-PL" sz="1400" b="1" dirty="0" smtClean="0">
              <a:latin typeface="+mn-lt"/>
            </a:rPr>
            <a:t>II ETAP: </a:t>
          </a:r>
        </a:p>
        <a:p>
          <a:pPr marL="177800" indent="0"/>
          <a:r>
            <a:rPr lang="pl-PL" sz="1400" dirty="0" smtClean="0">
              <a:latin typeface="+mn-lt"/>
            </a:rPr>
            <a:t>Sondaż CATI  na reprezentatywnej próbie mieszkańców Zawiercia, N=500.</a:t>
          </a:r>
        </a:p>
        <a:p>
          <a:pPr marL="177800" indent="0"/>
          <a:r>
            <a:rPr lang="pl-PL" sz="1400" dirty="0" smtClean="0">
              <a:latin typeface="+mn-lt"/>
            </a:rPr>
            <a:t>Celem tego etapu była kwantyfikacja postaw i opinii zdiagnozowanych </a:t>
          </a:r>
          <a:br>
            <a:rPr lang="pl-PL" sz="1400" dirty="0" smtClean="0">
              <a:latin typeface="+mn-lt"/>
            </a:rPr>
          </a:br>
          <a:r>
            <a:rPr lang="pl-PL" sz="1400" dirty="0" smtClean="0">
              <a:latin typeface="+mn-lt"/>
            </a:rPr>
            <a:t>w pierwszym etapie – badaniu jakościowym.</a:t>
          </a:r>
          <a:endParaRPr lang="pl-PL" sz="1400" dirty="0">
            <a:latin typeface="+mn-lt"/>
          </a:endParaRPr>
        </a:p>
      </dgm:t>
    </dgm:pt>
    <dgm:pt modelId="{996D91E0-9A59-400D-A991-9418210843F8}" type="parTrans" cxnId="{035D1C5D-777A-4B1B-89AF-0998D73631DC}">
      <dgm:prSet/>
      <dgm:spPr/>
      <dgm:t>
        <a:bodyPr/>
        <a:lstStyle/>
        <a:p>
          <a:endParaRPr lang="pl-PL" sz="1300">
            <a:latin typeface="Candara" pitchFamily="34" charset="0"/>
          </a:endParaRPr>
        </a:p>
      </dgm:t>
    </dgm:pt>
    <dgm:pt modelId="{1B44187F-0452-426E-85C8-8F4E22BAC16F}" type="sibTrans" cxnId="{035D1C5D-777A-4B1B-89AF-0998D73631DC}">
      <dgm:prSet/>
      <dgm:spPr/>
      <dgm:t>
        <a:bodyPr/>
        <a:lstStyle/>
        <a:p>
          <a:endParaRPr lang="pl-PL" sz="1300">
            <a:latin typeface="Candara" pitchFamily="34" charset="0"/>
          </a:endParaRPr>
        </a:p>
      </dgm:t>
    </dgm:pt>
    <dgm:pt modelId="{522581CA-159D-48B4-883B-4BF1E222D13F}" type="pres">
      <dgm:prSet presAssocID="{C4259D38-5BBB-4633-B2A4-7144EBC1A4AA}" presName="outerComposite" presStyleCnt="0">
        <dgm:presLayoutVars>
          <dgm:chMax val="5"/>
          <dgm:dir/>
          <dgm:resizeHandles val="exact"/>
        </dgm:presLayoutVars>
      </dgm:prSet>
      <dgm:spPr/>
      <dgm:t>
        <a:bodyPr/>
        <a:lstStyle/>
        <a:p>
          <a:endParaRPr lang="pl-PL"/>
        </a:p>
      </dgm:t>
    </dgm:pt>
    <dgm:pt modelId="{AF7B5EEA-FAE6-4892-AC7C-DAE33438C077}" type="pres">
      <dgm:prSet presAssocID="{C4259D38-5BBB-4633-B2A4-7144EBC1A4AA}" presName="dummyMaxCanvas" presStyleCnt="0">
        <dgm:presLayoutVars/>
      </dgm:prSet>
      <dgm:spPr/>
      <dgm:t>
        <a:bodyPr/>
        <a:lstStyle/>
        <a:p>
          <a:endParaRPr lang="pl-PL"/>
        </a:p>
      </dgm:t>
    </dgm:pt>
    <dgm:pt modelId="{F655DB33-5646-4E94-8406-4677A61A5471}" type="pres">
      <dgm:prSet presAssocID="{C4259D38-5BBB-4633-B2A4-7144EBC1A4AA}" presName="TwoNodes_1" presStyleLbl="node1" presStyleIdx="0" presStyleCnt="2">
        <dgm:presLayoutVars>
          <dgm:bulletEnabled val="1"/>
        </dgm:presLayoutVars>
      </dgm:prSet>
      <dgm:spPr/>
      <dgm:t>
        <a:bodyPr/>
        <a:lstStyle/>
        <a:p>
          <a:endParaRPr lang="pl-PL"/>
        </a:p>
      </dgm:t>
    </dgm:pt>
    <dgm:pt modelId="{0C43F907-C10D-485A-8771-94A55CD57758}" type="pres">
      <dgm:prSet presAssocID="{C4259D38-5BBB-4633-B2A4-7144EBC1A4AA}" presName="TwoNodes_2" presStyleLbl="node1" presStyleIdx="1" presStyleCnt="2">
        <dgm:presLayoutVars>
          <dgm:bulletEnabled val="1"/>
        </dgm:presLayoutVars>
      </dgm:prSet>
      <dgm:spPr/>
      <dgm:t>
        <a:bodyPr/>
        <a:lstStyle/>
        <a:p>
          <a:endParaRPr lang="pl-PL"/>
        </a:p>
      </dgm:t>
    </dgm:pt>
    <dgm:pt modelId="{8B9DC331-7B6C-4F4F-99BB-0DF7EDED5D54}" type="pres">
      <dgm:prSet presAssocID="{C4259D38-5BBB-4633-B2A4-7144EBC1A4AA}" presName="TwoConn_1-2" presStyleLbl="fgAccFollowNode1" presStyleIdx="0" presStyleCnt="1" custScaleX="181396" custLinFactNeighborX="-15121">
        <dgm:presLayoutVars>
          <dgm:bulletEnabled val="1"/>
        </dgm:presLayoutVars>
      </dgm:prSet>
      <dgm:spPr/>
      <dgm:t>
        <a:bodyPr/>
        <a:lstStyle/>
        <a:p>
          <a:endParaRPr lang="pl-PL"/>
        </a:p>
      </dgm:t>
    </dgm:pt>
    <dgm:pt modelId="{649A3D4D-2C0D-4335-AD25-870A412C85DA}" type="pres">
      <dgm:prSet presAssocID="{C4259D38-5BBB-4633-B2A4-7144EBC1A4AA}" presName="TwoNodes_1_text" presStyleLbl="node1" presStyleIdx="1" presStyleCnt="2">
        <dgm:presLayoutVars>
          <dgm:bulletEnabled val="1"/>
        </dgm:presLayoutVars>
      </dgm:prSet>
      <dgm:spPr/>
      <dgm:t>
        <a:bodyPr/>
        <a:lstStyle/>
        <a:p>
          <a:endParaRPr lang="pl-PL"/>
        </a:p>
      </dgm:t>
    </dgm:pt>
    <dgm:pt modelId="{2CCD538D-A8DF-4F7E-ACDD-220F6A02C3AC}" type="pres">
      <dgm:prSet presAssocID="{C4259D38-5BBB-4633-B2A4-7144EBC1A4AA}" presName="TwoNodes_2_text" presStyleLbl="node1" presStyleIdx="1" presStyleCnt="2">
        <dgm:presLayoutVars>
          <dgm:bulletEnabled val="1"/>
        </dgm:presLayoutVars>
      </dgm:prSet>
      <dgm:spPr/>
      <dgm:t>
        <a:bodyPr/>
        <a:lstStyle/>
        <a:p>
          <a:endParaRPr lang="pl-PL"/>
        </a:p>
      </dgm:t>
    </dgm:pt>
  </dgm:ptLst>
  <dgm:cxnLst>
    <dgm:cxn modelId="{6299B808-7DDC-4849-B5E9-5BC5B61A7711}" type="presOf" srcId="{E2F23E25-E363-4A90-8CE2-732BCB43DE9B}" destId="{0C43F907-C10D-485A-8771-94A55CD57758}" srcOrd="0" destOrd="0" presId="urn:microsoft.com/office/officeart/2005/8/layout/vProcess5"/>
    <dgm:cxn modelId="{86F5D495-1564-4AA5-B0B4-FFA35C77768B}" type="presOf" srcId="{C4259D38-5BBB-4633-B2A4-7144EBC1A4AA}" destId="{522581CA-159D-48B4-883B-4BF1E222D13F}" srcOrd="0" destOrd="0" presId="urn:microsoft.com/office/officeart/2005/8/layout/vProcess5"/>
    <dgm:cxn modelId="{49641D6B-15BA-413C-8D26-8B2C2F0E01CF}" type="presOf" srcId="{927E493D-217D-456A-94FB-D1F0A0B27DF1}" destId="{8B9DC331-7B6C-4F4F-99BB-0DF7EDED5D54}" srcOrd="0" destOrd="0" presId="urn:microsoft.com/office/officeart/2005/8/layout/vProcess5"/>
    <dgm:cxn modelId="{810AC4DE-E54B-4737-8E98-5262FE82E87A}" type="presOf" srcId="{E2F23E25-E363-4A90-8CE2-732BCB43DE9B}" destId="{2CCD538D-A8DF-4F7E-ACDD-220F6A02C3AC}" srcOrd="1" destOrd="0" presId="urn:microsoft.com/office/officeart/2005/8/layout/vProcess5"/>
    <dgm:cxn modelId="{035D1C5D-777A-4B1B-89AF-0998D73631DC}" srcId="{C4259D38-5BBB-4633-B2A4-7144EBC1A4AA}" destId="{E2F23E25-E363-4A90-8CE2-732BCB43DE9B}" srcOrd="1" destOrd="0" parTransId="{996D91E0-9A59-400D-A991-9418210843F8}" sibTransId="{1B44187F-0452-426E-85C8-8F4E22BAC16F}"/>
    <dgm:cxn modelId="{3DE34673-8AC2-451D-B1A4-967C740F4F1D}" type="presOf" srcId="{21FA6D44-DC8C-4AD3-B578-5E33F9202D02}" destId="{F655DB33-5646-4E94-8406-4677A61A5471}" srcOrd="0" destOrd="0" presId="urn:microsoft.com/office/officeart/2005/8/layout/vProcess5"/>
    <dgm:cxn modelId="{D69C9255-8DCF-4421-A35D-AB380420CE7A}" type="presOf" srcId="{21FA6D44-DC8C-4AD3-B578-5E33F9202D02}" destId="{649A3D4D-2C0D-4335-AD25-870A412C85DA}" srcOrd="1" destOrd="0" presId="urn:microsoft.com/office/officeart/2005/8/layout/vProcess5"/>
    <dgm:cxn modelId="{79D50F48-92C2-4A38-A0F7-5A8C9D56B021}" srcId="{C4259D38-5BBB-4633-B2A4-7144EBC1A4AA}" destId="{21FA6D44-DC8C-4AD3-B578-5E33F9202D02}" srcOrd="0" destOrd="0" parTransId="{2CC3764A-6868-4F90-93AA-3BE82765BA06}" sibTransId="{927E493D-217D-456A-94FB-D1F0A0B27DF1}"/>
    <dgm:cxn modelId="{BD3680C9-0421-4923-B4F6-155AA87589BE}" type="presParOf" srcId="{522581CA-159D-48B4-883B-4BF1E222D13F}" destId="{AF7B5EEA-FAE6-4892-AC7C-DAE33438C077}" srcOrd="0" destOrd="0" presId="urn:microsoft.com/office/officeart/2005/8/layout/vProcess5"/>
    <dgm:cxn modelId="{6E9137EA-E133-4E55-A11F-73A11BB39DE6}" type="presParOf" srcId="{522581CA-159D-48B4-883B-4BF1E222D13F}" destId="{F655DB33-5646-4E94-8406-4677A61A5471}" srcOrd="1" destOrd="0" presId="urn:microsoft.com/office/officeart/2005/8/layout/vProcess5"/>
    <dgm:cxn modelId="{8F8AE739-A8C4-44DB-BC11-4235A4EAD1F5}" type="presParOf" srcId="{522581CA-159D-48B4-883B-4BF1E222D13F}" destId="{0C43F907-C10D-485A-8771-94A55CD57758}" srcOrd="2" destOrd="0" presId="urn:microsoft.com/office/officeart/2005/8/layout/vProcess5"/>
    <dgm:cxn modelId="{C16FADB6-C683-4F59-A24A-15076EBBD10E}" type="presParOf" srcId="{522581CA-159D-48B4-883B-4BF1E222D13F}" destId="{8B9DC331-7B6C-4F4F-99BB-0DF7EDED5D54}" srcOrd="3" destOrd="0" presId="urn:microsoft.com/office/officeart/2005/8/layout/vProcess5"/>
    <dgm:cxn modelId="{97D120BD-021C-4709-ADC4-0996519DFD07}" type="presParOf" srcId="{522581CA-159D-48B4-883B-4BF1E222D13F}" destId="{649A3D4D-2C0D-4335-AD25-870A412C85DA}" srcOrd="4" destOrd="0" presId="urn:microsoft.com/office/officeart/2005/8/layout/vProcess5"/>
    <dgm:cxn modelId="{D7521743-6B4E-43CB-BCB5-D2C0CD3123E1}" type="presParOf" srcId="{522581CA-159D-48B4-883B-4BF1E222D13F}" destId="{2CCD538D-A8DF-4F7E-ACDD-220F6A02C3AC}" srcOrd="5"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31B0FFB-7B6B-4EBE-BA07-4635BBC91A73}" type="doc">
      <dgm:prSet loTypeId="urn:microsoft.com/office/officeart/2005/8/layout/default" loCatId="list" qsTypeId="urn:microsoft.com/office/officeart/2005/8/quickstyle/simple1" qsCatId="simple" csTypeId="urn:microsoft.com/office/officeart/2005/8/colors/colorful4" csCatId="colorful" phldr="1"/>
      <dgm:spPr/>
      <dgm:t>
        <a:bodyPr/>
        <a:lstStyle/>
        <a:p>
          <a:endParaRPr lang="en-US"/>
        </a:p>
      </dgm:t>
    </dgm:pt>
    <dgm:pt modelId="{EF33D7B0-0423-42F5-80BC-42C20C42AE30}">
      <dgm:prSet phldrT="[Tekst]" custT="1"/>
      <dgm:spPr/>
      <dgm:t>
        <a:bodyPr/>
        <a:lstStyle/>
        <a:p>
          <a:r>
            <a:rPr lang="pl-PL" sz="1400" dirty="0" smtClean="0">
              <a:latin typeface="+mn-lt"/>
            </a:rPr>
            <a:t>Senior, emeryt</a:t>
          </a:r>
          <a:endParaRPr lang="en-US" sz="1400" dirty="0">
            <a:latin typeface="+mn-lt"/>
          </a:endParaRPr>
        </a:p>
      </dgm:t>
    </dgm:pt>
    <dgm:pt modelId="{6BCC76DC-ADE4-4FF4-A389-96FEB63DBE47}" type="parTrans" cxnId="{C188783B-2A5B-4233-87C1-D1BFA4D867DC}">
      <dgm:prSet/>
      <dgm:spPr/>
      <dgm:t>
        <a:bodyPr/>
        <a:lstStyle/>
        <a:p>
          <a:endParaRPr lang="en-US" sz="1400">
            <a:latin typeface="+mn-lt"/>
          </a:endParaRPr>
        </a:p>
      </dgm:t>
    </dgm:pt>
    <dgm:pt modelId="{92A6941D-FCB4-42A9-9CAE-E00A86A96340}" type="sibTrans" cxnId="{C188783B-2A5B-4233-87C1-D1BFA4D867DC}">
      <dgm:prSet/>
      <dgm:spPr/>
      <dgm:t>
        <a:bodyPr/>
        <a:lstStyle/>
        <a:p>
          <a:endParaRPr lang="en-US" sz="1400">
            <a:latin typeface="+mn-lt"/>
          </a:endParaRPr>
        </a:p>
      </dgm:t>
    </dgm:pt>
    <dgm:pt modelId="{E7F76028-6CB3-461D-8C2C-CD807CA9F3A4}">
      <dgm:prSet phldrT="[Tekst]" custT="1"/>
      <dgm:spPr/>
      <dgm:t>
        <a:bodyPr/>
        <a:lstStyle/>
        <a:p>
          <a:r>
            <a:rPr lang="pl-PL" sz="1400" dirty="0" smtClean="0">
              <a:latin typeface="+mn-lt"/>
            </a:rPr>
            <a:t>Alkoholik, kumple od kieliszka </a:t>
          </a:r>
          <a:endParaRPr lang="en-US" sz="1400" dirty="0">
            <a:latin typeface="+mn-lt"/>
          </a:endParaRPr>
        </a:p>
      </dgm:t>
    </dgm:pt>
    <dgm:pt modelId="{93B644C1-7652-4BD6-A463-8C3CCF1B4401}" type="parTrans" cxnId="{BCE3BAC6-ACFC-4D8A-8A31-18C61383037E}">
      <dgm:prSet/>
      <dgm:spPr/>
      <dgm:t>
        <a:bodyPr/>
        <a:lstStyle/>
        <a:p>
          <a:endParaRPr lang="en-US" sz="1400">
            <a:latin typeface="+mn-lt"/>
          </a:endParaRPr>
        </a:p>
      </dgm:t>
    </dgm:pt>
    <dgm:pt modelId="{120A9820-9770-412D-851C-7803561124D2}" type="sibTrans" cxnId="{BCE3BAC6-ACFC-4D8A-8A31-18C61383037E}">
      <dgm:prSet/>
      <dgm:spPr/>
      <dgm:t>
        <a:bodyPr/>
        <a:lstStyle/>
        <a:p>
          <a:endParaRPr lang="en-US" sz="1400">
            <a:latin typeface="+mn-lt"/>
          </a:endParaRPr>
        </a:p>
      </dgm:t>
    </dgm:pt>
    <dgm:pt modelId="{AC62767E-E699-483D-867B-BF985F5CC269}">
      <dgm:prSet phldrT="[Tekst]" custT="1"/>
      <dgm:spPr/>
      <dgm:t>
        <a:bodyPr/>
        <a:lstStyle/>
        <a:p>
          <a:r>
            <a:rPr lang="pl-PL" sz="1400" dirty="0" smtClean="0">
              <a:latin typeface="+mn-lt"/>
            </a:rPr>
            <a:t>Wszystko robi po cichu, pokątnie – mówi się, że…</a:t>
          </a:r>
          <a:endParaRPr lang="en-US" sz="1400" dirty="0">
            <a:latin typeface="+mn-lt"/>
          </a:endParaRPr>
        </a:p>
      </dgm:t>
    </dgm:pt>
    <dgm:pt modelId="{3FD624D1-EAB4-4A5A-AE7A-4F6CD61A1A4E}" type="parTrans" cxnId="{BAC29B10-A889-4DF5-B3B5-CB97B0CB9489}">
      <dgm:prSet/>
      <dgm:spPr/>
      <dgm:t>
        <a:bodyPr/>
        <a:lstStyle/>
        <a:p>
          <a:endParaRPr lang="en-US" sz="1400">
            <a:latin typeface="+mn-lt"/>
          </a:endParaRPr>
        </a:p>
      </dgm:t>
    </dgm:pt>
    <dgm:pt modelId="{76A0FA85-C34F-476F-A70C-0CD8F85B41A7}" type="sibTrans" cxnId="{BAC29B10-A889-4DF5-B3B5-CB97B0CB9489}">
      <dgm:prSet/>
      <dgm:spPr/>
      <dgm:t>
        <a:bodyPr/>
        <a:lstStyle/>
        <a:p>
          <a:endParaRPr lang="en-US" sz="1400">
            <a:latin typeface="+mn-lt"/>
          </a:endParaRPr>
        </a:p>
      </dgm:t>
    </dgm:pt>
    <dgm:pt modelId="{D669F002-8157-4B63-BE11-F63D98ED04B5}">
      <dgm:prSet phldrT="[Tekst]" custT="1"/>
      <dgm:spPr>
        <a:solidFill>
          <a:srgbClr val="CC0066"/>
        </a:solidFill>
      </dgm:spPr>
      <dgm:t>
        <a:bodyPr/>
        <a:lstStyle/>
        <a:p>
          <a:r>
            <a:rPr lang="pl-PL" sz="1400" dirty="0" smtClean="0">
              <a:solidFill>
                <a:schemeClr val="bg1"/>
              </a:solidFill>
              <a:latin typeface="+mn-lt"/>
            </a:rPr>
            <a:t>Działa na zasadzie – po nas choćby i potop – wyprzedaje majątek miasta</a:t>
          </a:r>
          <a:endParaRPr lang="en-US" sz="1400" dirty="0">
            <a:solidFill>
              <a:schemeClr val="bg1"/>
            </a:solidFill>
            <a:latin typeface="+mn-lt"/>
          </a:endParaRPr>
        </a:p>
      </dgm:t>
    </dgm:pt>
    <dgm:pt modelId="{E559AE36-6544-4A91-ABBC-AA81F5717F36}" type="parTrans" cxnId="{749A7F8E-A746-4D14-AE07-6E7F07949A1D}">
      <dgm:prSet/>
      <dgm:spPr/>
      <dgm:t>
        <a:bodyPr/>
        <a:lstStyle/>
        <a:p>
          <a:endParaRPr lang="en-US" sz="1400">
            <a:latin typeface="+mn-lt"/>
          </a:endParaRPr>
        </a:p>
      </dgm:t>
    </dgm:pt>
    <dgm:pt modelId="{1CC8C3BF-E855-47A6-B2A3-C07D4657311C}" type="sibTrans" cxnId="{749A7F8E-A746-4D14-AE07-6E7F07949A1D}">
      <dgm:prSet/>
      <dgm:spPr/>
      <dgm:t>
        <a:bodyPr/>
        <a:lstStyle/>
        <a:p>
          <a:endParaRPr lang="en-US" sz="1400">
            <a:latin typeface="+mn-lt"/>
          </a:endParaRPr>
        </a:p>
      </dgm:t>
    </dgm:pt>
    <dgm:pt modelId="{BCA0647A-5C05-467B-B3A9-72BA4062C7A5}">
      <dgm:prSet phldrT="[Tekst]" custT="1"/>
      <dgm:spPr/>
      <dgm:t>
        <a:bodyPr/>
        <a:lstStyle/>
        <a:p>
          <a:r>
            <a:rPr lang="pl-PL" sz="1400" dirty="0" smtClean="0">
              <a:solidFill>
                <a:schemeClr val="tx1"/>
              </a:solidFill>
              <a:latin typeface="+mn-lt"/>
            </a:rPr>
            <a:t>Dobrze osadzony, ma kolegów</a:t>
          </a:r>
          <a:endParaRPr lang="en-US" sz="1400" dirty="0">
            <a:solidFill>
              <a:schemeClr val="tx1"/>
            </a:solidFill>
            <a:latin typeface="+mn-lt"/>
          </a:endParaRPr>
        </a:p>
      </dgm:t>
    </dgm:pt>
    <dgm:pt modelId="{51D990BA-63F8-4016-8C0A-E763B216496A}" type="parTrans" cxnId="{4C5BA9D7-C9B4-454B-89D3-3FD1996439EF}">
      <dgm:prSet/>
      <dgm:spPr/>
      <dgm:t>
        <a:bodyPr/>
        <a:lstStyle/>
        <a:p>
          <a:endParaRPr lang="en-US" sz="1400">
            <a:latin typeface="+mn-lt"/>
          </a:endParaRPr>
        </a:p>
      </dgm:t>
    </dgm:pt>
    <dgm:pt modelId="{0DE3D0AD-AB5B-40A7-A2CF-F5A694DC24F4}" type="sibTrans" cxnId="{4C5BA9D7-C9B4-454B-89D3-3FD1996439EF}">
      <dgm:prSet/>
      <dgm:spPr/>
      <dgm:t>
        <a:bodyPr/>
        <a:lstStyle/>
        <a:p>
          <a:endParaRPr lang="en-US" sz="1400">
            <a:latin typeface="+mn-lt"/>
          </a:endParaRPr>
        </a:p>
      </dgm:t>
    </dgm:pt>
    <dgm:pt modelId="{1DCBEAC2-1B6F-4B35-B2B7-2CFA7C0995DC}">
      <dgm:prSet phldrT="[Tekst]" custT="1"/>
      <dgm:spPr/>
      <dgm:t>
        <a:bodyPr/>
        <a:lstStyle/>
        <a:p>
          <a:r>
            <a:rPr lang="pl-PL" sz="1400" dirty="0" smtClean="0">
              <a:latin typeface="+mn-lt"/>
            </a:rPr>
            <a:t>Arogancki, bezkarny, wszystko mu wolno</a:t>
          </a:r>
          <a:endParaRPr lang="en-US" sz="1400" dirty="0">
            <a:latin typeface="+mn-lt"/>
          </a:endParaRPr>
        </a:p>
      </dgm:t>
    </dgm:pt>
    <dgm:pt modelId="{801E91F0-662F-4989-BF07-1ABAB60CF50A}" type="parTrans" cxnId="{A1E06146-7D80-4C62-A291-11C147B5D36A}">
      <dgm:prSet/>
      <dgm:spPr/>
      <dgm:t>
        <a:bodyPr/>
        <a:lstStyle/>
        <a:p>
          <a:endParaRPr lang="en-US">
            <a:latin typeface="+mn-lt"/>
          </a:endParaRPr>
        </a:p>
      </dgm:t>
    </dgm:pt>
    <dgm:pt modelId="{B81B19DC-D898-4400-BD13-8A4DEFDC3B2B}" type="sibTrans" cxnId="{A1E06146-7D80-4C62-A291-11C147B5D36A}">
      <dgm:prSet/>
      <dgm:spPr/>
      <dgm:t>
        <a:bodyPr/>
        <a:lstStyle/>
        <a:p>
          <a:endParaRPr lang="en-US">
            <a:latin typeface="+mn-lt"/>
          </a:endParaRPr>
        </a:p>
      </dgm:t>
    </dgm:pt>
    <dgm:pt modelId="{2C15BA42-4440-4CEA-B9E6-584386862C52}">
      <dgm:prSet phldrT="[Tekst]" custT="1"/>
      <dgm:spPr/>
      <dgm:t>
        <a:bodyPr/>
        <a:lstStyle/>
        <a:p>
          <a:r>
            <a:rPr lang="pl-PL" sz="1400" dirty="0" smtClean="0">
              <a:latin typeface="+mn-lt"/>
            </a:rPr>
            <a:t>Zdemoralizowany, obsadza swoje kochanki na stanowiskach</a:t>
          </a:r>
          <a:endParaRPr lang="en-US" sz="1400" dirty="0">
            <a:latin typeface="+mn-lt"/>
          </a:endParaRPr>
        </a:p>
      </dgm:t>
    </dgm:pt>
    <dgm:pt modelId="{27EA441F-416E-433B-8402-774008D98A01}" type="parTrans" cxnId="{ACBEAF75-C10E-465D-A21B-33F72577E008}">
      <dgm:prSet/>
      <dgm:spPr/>
      <dgm:t>
        <a:bodyPr/>
        <a:lstStyle/>
        <a:p>
          <a:endParaRPr lang="en-US">
            <a:latin typeface="+mn-lt"/>
          </a:endParaRPr>
        </a:p>
      </dgm:t>
    </dgm:pt>
    <dgm:pt modelId="{03F9DB82-9581-487D-AB28-9759C8EF3589}" type="sibTrans" cxnId="{ACBEAF75-C10E-465D-A21B-33F72577E008}">
      <dgm:prSet/>
      <dgm:spPr/>
      <dgm:t>
        <a:bodyPr/>
        <a:lstStyle/>
        <a:p>
          <a:endParaRPr lang="en-US">
            <a:latin typeface="+mn-lt"/>
          </a:endParaRPr>
        </a:p>
      </dgm:t>
    </dgm:pt>
    <dgm:pt modelId="{BBE96CAE-EF4D-400C-A1F4-904C291A4FF6}" type="pres">
      <dgm:prSet presAssocID="{A31B0FFB-7B6B-4EBE-BA07-4635BBC91A73}" presName="diagram" presStyleCnt="0">
        <dgm:presLayoutVars>
          <dgm:dir/>
          <dgm:resizeHandles val="exact"/>
        </dgm:presLayoutVars>
      </dgm:prSet>
      <dgm:spPr/>
      <dgm:t>
        <a:bodyPr/>
        <a:lstStyle/>
        <a:p>
          <a:endParaRPr lang="en-US"/>
        </a:p>
      </dgm:t>
    </dgm:pt>
    <dgm:pt modelId="{CD3C7561-D6EE-4665-A83C-77735354A5E8}" type="pres">
      <dgm:prSet presAssocID="{EF33D7B0-0423-42F5-80BC-42C20C42AE30}" presName="node" presStyleLbl="node1" presStyleIdx="0" presStyleCnt="7">
        <dgm:presLayoutVars>
          <dgm:bulletEnabled val="1"/>
        </dgm:presLayoutVars>
      </dgm:prSet>
      <dgm:spPr/>
      <dgm:t>
        <a:bodyPr/>
        <a:lstStyle/>
        <a:p>
          <a:endParaRPr lang="en-US"/>
        </a:p>
      </dgm:t>
    </dgm:pt>
    <dgm:pt modelId="{35DF55D0-C5A1-4646-B031-0B301656E2CD}" type="pres">
      <dgm:prSet presAssocID="{92A6941D-FCB4-42A9-9CAE-E00A86A96340}" presName="sibTrans" presStyleCnt="0"/>
      <dgm:spPr/>
    </dgm:pt>
    <dgm:pt modelId="{6F2A9473-692C-4C8F-BA49-4E7C69E4022B}" type="pres">
      <dgm:prSet presAssocID="{1DCBEAC2-1B6F-4B35-B2B7-2CFA7C0995DC}" presName="node" presStyleLbl="node1" presStyleIdx="1" presStyleCnt="7">
        <dgm:presLayoutVars>
          <dgm:bulletEnabled val="1"/>
        </dgm:presLayoutVars>
      </dgm:prSet>
      <dgm:spPr/>
      <dgm:t>
        <a:bodyPr/>
        <a:lstStyle/>
        <a:p>
          <a:endParaRPr lang="en-US"/>
        </a:p>
      </dgm:t>
    </dgm:pt>
    <dgm:pt modelId="{56CBDB06-434B-45E1-B361-EE65BFF08F7C}" type="pres">
      <dgm:prSet presAssocID="{B81B19DC-D898-4400-BD13-8A4DEFDC3B2B}" presName="sibTrans" presStyleCnt="0"/>
      <dgm:spPr/>
    </dgm:pt>
    <dgm:pt modelId="{13B46D5E-18B6-4AF8-9697-37A456546B80}" type="pres">
      <dgm:prSet presAssocID="{E7F76028-6CB3-461D-8C2C-CD807CA9F3A4}" presName="node" presStyleLbl="node1" presStyleIdx="2" presStyleCnt="7">
        <dgm:presLayoutVars>
          <dgm:bulletEnabled val="1"/>
        </dgm:presLayoutVars>
      </dgm:prSet>
      <dgm:spPr/>
      <dgm:t>
        <a:bodyPr/>
        <a:lstStyle/>
        <a:p>
          <a:endParaRPr lang="en-US"/>
        </a:p>
      </dgm:t>
    </dgm:pt>
    <dgm:pt modelId="{56DC5594-BEBA-4C9A-8D24-04F7FFB019C6}" type="pres">
      <dgm:prSet presAssocID="{120A9820-9770-412D-851C-7803561124D2}" presName="sibTrans" presStyleCnt="0"/>
      <dgm:spPr/>
    </dgm:pt>
    <dgm:pt modelId="{7DCE3C2D-ACE0-44EE-BEDE-118F73DBDBFE}" type="pres">
      <dgm:prSet presAssocID="{2C15BA42-4440-4CEA-B9E6-584386862C52}" presName="node" presStyleLbl="node1" presStyleIdx="3" presStyleCnt="7">
        <dgm:presLayoutVars>
          <dgm:bulletEnabled val="1"/>
        </dgm:presLayoutVars>
      </dgm:prSet>
      <dgm:spPr/>
      <dgm:t>
        <a:bodyPr/>
        <a:lstStyle/>
        <a:p>
          <a:endParaRPr lang="en-US"/>
        </a:p>
      </dgm:t>
    </dgm:pt>
    <dgm:pt modelId="{5E69EB4C-27CF-44AC-B6D6-1B6621CA1034}" type="pres">
      <dgm:prSet presAssocID="{03F9DB82-9581-487D-AB28-9759C8EF3589}" presName="sibTrans" presStyleCnt="0"/>
      <dgm:spPr/>
    </dgm:pt>
    <dgm:pt modelId="{91941AAF-BEAC-41F5-BD0D-4F8EB75C30C0}" type="pres">
      <dgm:prSet presAssocID="{AC62767E-E699-483D-867B-BF985F5CC269}" presName="node" presStyleLbl="node1" presStyleIdx="4" presStyleCnt="7" custLinFactNeighborX="1929">
        <dgm:presLayoutVars>
          <dgm:bulletEnabled val="1"/>
        </dgm:presLayoutVars>
      </dgm:prSet>
      <dgm:spPr/>
      <dgm:t>
        <a:bodyPr/>
        <a:lstStyle/>
        <a:p>
          <a:endParaRPr lang="en-US"/>
        </a:p>
      </dgm:t>
    </dgm:pt>
    <dgm:pt modelId="{05296BBC-9ADE-40BA-9B6A-23F48EF99362}" type="pres">
      <dgm:prSet presAssocID="{76A0FA85-C34F-476F-A70C-0CD8F85B41A7}" presName="sibTrans" presStyleCnt="0"/>
      <dgm:spPr/>
    </dgm:pt>
    <dgm:pt modelId="{0CC9C270-3AC1-4645-9856-E31D0D91D4B4}" type="pres">
      <dgm:prSet presAssocID="{D669F002-8157-4B63-BE11-F63D98ED04B5}" presName="node" presStyleLbl="node1" presStyleIdx="5" presStyleCnt="7">
        <dgm:presLayoutVars>
          <dgm:bulletEnabled val="1"/>
        </dgm:presLayoutVars>
      </dgm:prSet>
      <dgm:spPr/>
      <dgm:t>
        <a:bodyPr/>
        <a:lstStyle/>
        <a:p>
          <a:endParaRPr lang="en-US"/>
        </a:p>
      </dgm:t>
    </dgm:pt>
    <dgm:pt modelId="{8FF435AA-E150-4D6D-BF04-CA7F015580F0}" type="pres">
      <dgm:prSet presAssocID="{1CC8C3BF-E855-47A6-B2A3-C07D4657311C}" presName="sibTrans" presStyleCnt="0"/>
      <dgm:spPr/>
    </dgm:pt>
    <dgm:pt modelId="{3A1967B8-496A-4AAB-8DA9-CACD0713028D}" type="pres">
      <dgm:prSet presAssocID="{BCA0647A-5C05-467B-B3A9-72BA4062C7A5}" presName="node" presStyleLbl="node1" presStyleIdx="6" presStyleCnt="7">
        <dgm:presLayoutVars>
          <dgm:bulletEnabled val="1"/>
        </dgm:presLayoutVars>
      </dgm:prSet>
      <dgm:spPr/>
      <dgm:t>
        <a:bodyPr/>
        <a:lstStyle/>
        <a:p>
          <a:endParaRPr lang="en-US"/>
        </a:p>
      </dgm:t>
    </dgm:pt>
  </dgm:ptLst>
  <dgm:cxnLst>
    <dgm:cxn modelId="{A1E06146-7D80-4C62-A291-11C147B5D36A}" srcId="{A31B0FFB-7B6B-4EBE-BA07-4635BBC91A73}" destId="{1DCBEAC2-1B6F-4B35-B2B7-2CFA7C0995DC}" srcOrd="1" destOrd="0" parTransId="{801E91F0-662F-4989-BF07-1ABAB60CF50A}" sibTransId="{B81B19DC-D898-4400-BD13-8A4DEFDC3B2B}"/>
    <dgm:cxn modelId="{BCE3BAC6-ACFC-4D8A-8A31-18C61383037E}" srcId="{A31B0FFB-7B6B-4EBE-BA07-4635BBC91A73}" destId="{E7F76028-6CB3-461D-8C2C-CD807CA9F3A4}" srcOrd="2" destOrd="0" parTransId="{93B644C1-7652-4BD6-A463-8C3CCF1B4401}" sibTransId="{120A9820-9770-412D-851C-7803561124D2}"/>
    <dgm:cxn modelId="{749A7F8E-A746-4D14-AE07-6E7F07949A1D}" srcId="{A31B0FFB-7B6B-4EBE-BA07-4635BBC91A73}" destId="{D669F002-8157-4B63-BE11-F63D98ED04B5}" srcOrd="5" destOrd="0" parTransId="{E559AE36-6544-4A91-ABBC-AA81F5717F36}" sibTransId="{1CC8C3BF-E855-47A6-B2A3-C07D4657311C}"/>
    <dgm:cxn modelId="{ACBEAF75-C10E-465D-A21B-33F72577E008}" srcId="{A31B0FFB-7B6B-4EBE-BA07-4635BBC91A73}" destId="{2C15BA42-4440-4CEA-B9E6-584386862C52}" srcOrd="3" destOrd="0" parTransId="{27EA441F-416E-433B-8402-774008D98A01}" sibTransId="{03F9DB82-9581-487D-AB28-9759C8EF3589}"/>
    <dgm:cxn modelId="{5226185F-6C3E-46A8-ACAD-15DADF07ABFE}" type="presOf" srcId="{EF33D7B0-0423-42F5-80BC-42C20C42AE30}" destId="{CD3C7561-D6EE-4665-A83C-77735354A5E8}" srcOrd="0" destOrd="0" presId="urn:microsoft.com/office/officeart/2005/8/layout/default"/>
    <dgm:cxn modelId="{C4DDFA27-0FD4-481D-A9EB-8E0CD782EF52}" type="presOf" srcId="{A31B0FFB-7B6B-4EBE-BA07-4635BBC91A73}" destId="{BBE96CAE-EF4D-400C-A1F4-904C291A4FF6}" srcOrd="0" destOrd="0" presId="urn:microsoft.com/office/officeart/2005/8/layout/default"/>
    <dgm:cxn modelId="{4C5BA9D7-C9B4-454B-89D3-3FD1996439EF}" srcId="{A31B0FFB-7B6B-4EBE-BA07-4635BBC91A73}" destId="{BCA0647A-5C05-467B-B3A9-72BA4062C7A5}" srcOrd="6" destOrd="0" parTransId="{51D990BA-63F8-4016-8C0A-E763B216496A}" sibTransId="{0DE3D0AD-AB5B-40A7-A2CF-F5A694DC24F4}"/>
    <dgm:cxn modelId="{6933B1EF-254C-4B6E-8C2A-6D9D79DD7995}" type="presOf" srcId="{D669F002-8157-4B63-BE11-F63D98ED04B5}" destId="{0CC9C270-3AC1-4645-9856-E31D0D91D4B4}" srcOrd="0" destOrd="0" presId="urn:microsoft.com/office/officeart/2005/8/layout/default"/>
    <dgm:cxn modelId="{C188783B-2A5B-4233-87C1-D1BFA4D867DC}" srcId="{A31B0FFB-7B6B-4EBE-BA07-4635BBC91A73}" destId="{EF33D7B0-0423-42F5-80BC-42C20C42AE30}" srcOrd="0" destOrd="0" parTransId="{6BCC76DC-ADE4-4FF4-A389-96FEB63DBE47}" sibTransId="{92A6941D-FCB4-42A9-9CAE-E00A86A96340}"/>
    <dgm:cxn modelId="{BAC29B10-A889-4DF5-B3B5-CB97B0CB9489}" srcId="{A31B0FFB-7B6B-4EBE-BA07-4635BBC91A73}" destId="{AC62767E-E699-483D-867B-BF985F5CC269}" srcOrd="4" destOrd="0" parTransId="{3FD624D1-EAB4-4A5A-AE7A-4F6CD61A1A4E}" sibTransId="{76A0FA85-C34F-476F-A70C-0CD8F85B41A7}"/>
    <dgm:cxn modelId="{10E21D52-8969-4F0D-B79B-F6587B3B6619}" type="presOf" srcId="{1DCBEAC2-1B6F-4B35-B2B7-2CFA7C0995DC}" destId="{6F2A9473-692C-4C8F-BA49-4E7C69E4022B}" srcOrd="0" destOrd="0" presId="urn:microsoft.com/office/officeart/2005/8/layout/default"/>
    <dgm:cxn modelId="{C0174AF3-49B9-4D54-A1DD-230BFFFD1429}" type="presOf" srcId="{E7F76028-6CB3-461D-8C2C-CD807CA9F3A4}" destId="{13B46D5E-18B6-4AF8-9697-37A456546B80}" srcOrd="0" destOrd="0" presId="urn:microsoft.com/office/officeart/2005/8/layout/default"/>
    <dgm:cxn modelId="{67268948-75B0-45AB-B8F9-26DC9D1CAFB2}" type="presOf" srcId="{AC62767E-E699-483D-867B-BF985F5CC269}" destId="{91941AAF-BEAC-41F5-BD0D-4F8EB75C30C0}" srcOrd="0" destOrd="0" presId="urn:microsoft.com/office/officeart/2005/8/layout/default"/>
    <dgm:cxn modelId="{0936CFAA-3640-4A16-A143-AB1D4B779347}" type="presOf" srcId="{2C15BA42-4440-4CEA-B9E6-584386862C52}" destId="{7DCE3C2D-ACE0-44EE-BEDE-118F73DBDBFE}" srcOrd="0" destOrd="0" presId="urn:microsoft.com/office/officeart/2005/8/layout/default"/>
    <dgm:cxn modelId="{DE92434C-7C66-47EA-9F62-A2DD0B58AA38}" type="presOf" srcId="{BCA0647A-5C05-467B-B3A9-72BA4062C7A5}" destId="{3A1967B8-496A-4AAB-8DA9-CACD0713028D}" srcOrd="0" destOrd="0" presId="urn:microsoft.com/office/officeart/2005/8/layout/default"/>
    <dgm:cxn modelId="{DB1A86AF-991A-4E81-A9B8-1A48554D4ECE}" type="presParOf" srcId="{BBE96CAE-EF4D-400C-A1F4-904C291A4FF6}" destId="{CD3C7561-D6EE-4665-A83C-77735354A5E8}" srcOrd="0" destOrd="0" presId="urn:microsoft.com/office/officeart/2005/8/layout/default"/>
    <dgm:cxn modelId="{13D0F106-2EC1-4A38-A635-B0C423E4C7CB}" type="presParOf" srcId="{BBE96CAE-EF4D-400C-A1F4-904C291A4FF6}" destId="{35DF55D0-C5A1-4646-B031-0B301656E2CD}" srcOrd="1" destOrd="0" presId="urn:microsoft.com/office/officeart/2005/8/layout/default"/>
    <dgm:cxn modelId="{0533260A-3F64-4773-9A7B-C1F878A46A34}" type="presParOf" srcId="{BBE96CAE-EF4D-400C-A1F4-904C291A4FF6}" destId="{6F2A9473-692C-4C8F-BA49-4E7C69E4022B}" srcOrd="2" destOrd="0" presId="urn:microsoft.com/office/officeart/2005/8/layout/default"/>
    <dgm:cxn modelId="{C8BD29BC-9421-4B32-A39A-B00DB3CF9DD5}" type="presParOf" srcId="{BBE96CAE-EF4D-400C-A1F4-904C291A4FF6}" destId="{56CBDB06-434B-45E1-B361-EE65BFF08F7C}" srcOrd="3" destOrd="0" presId="urn:microsoft.com/office/officeart/2005/8/layout/default"/>
    <dgm:cxn modelId="{4789FC4D-F1E0-45D5-88DD-31A4233F1434}" type="presParOf" srcId="{BBE96CAE-EF4D-400C-A1F4-904C291A4FF6}" destId="{13B46D5E-18B6-4AF8-9697-37A456546B80}" srcOrd="4" destOrd="0" presId="urn:microsoft.com/office/officeart/2005/8/layout/default"/>
    <dgm:cxn modelId="{DE6FF148-BE21-41BF-A612-3879F5B1106F}" type="presParOf" srcId="{BBE96CAE-EF4D-400C-A1F4-904C291A4FF6}" destId="{56DC5594-BEBA-4C9A-8D24-04F7FFB019C6}" srcOrd="5" destOrd="0" presId="urn:microsoft.com/office/officeart/2005/8/layout/default"/>
    <dgm:cxn modelId="{8202AB90-6918-4B74-9429-AC05FB79A58E}" type="presParOf" srcId="{BBE96CAE-EF4D-400C-A1F4-904C291A4FF6}" destId="{7DCE3C2D-ACE0-44EE-BEDE-118F73DBDBFE}" srcOrd="6" destOrd="0" presId="urn:microsoft.com/office/officeart/2005/8/layout/default"/>
    <dgm:cxn modelId="{6D8E0089-01E3-457B-9F24-09F4C0EFEA9B}" type="presParOf" srcId="{BBE96CAE-EF4D-400C-A1F4-904C291A4FF6}" destId="{5E69EB4C-27CF-44AC-B6D6-1B6621CA1034}" srcOrd="7" destOrd="0" presId="urn:microsoft.com/office/officeart/2005/8/layout/default"/>
    <dgm:cxn modelId="{A3F71EFE-237B-48DA-A8CC-8C07B9963732}" type="presParOf" srcId="{BBE96CAE-EF4D-400C-A1F4-904C291A4FF6}" destId="{91941AAF-BEAC-41F5-BD0D-4F8EB75C30C0}" srcOrd="8" destOrd="0" presId="urn:microsoft.com/office/officeart/2005/8/layout/default"/>
    <dgm:cxn modelId="{BE6EDAC0-B884-43C3-BD39-40F7701365EF}" type="presParOf" srcId="{BBE96CAE-EF4D-400C-A1F4-904C291A4FF6}" destId="{05296BBC-9ADE-40BA-9B6A-23F48EF99362}" srcOrd="9" destOrd="0" presId="urn:microsoft.com/office/officeart/2005/8/layout/default"/>
    <dgm:cxn modelId="{B1742A2B-8523-4396-BA80-8E3EBC19BBC3}" type="presParOf" srcId="{BBE96CAE-EF4D-400C-A1F4-904C291A4FF6}" destId="{0CC9C270-3AC1-4645-9856-E31D0D91D4B4}" srcOrd="10" destOrd="0" presId="urn:microsoft.com/office/officeart/2005/8/layout/default"/>
    <dgm:cxn modelId="{1927DFF8-E512-44D0-B693-B805B9629273}" type="presParOf" srcId="{BBE96CAE-EF4D-400C-A1F4-904C291A4FF6}" destId="{8FF435AA-E150-4D6D-BF04-CA7F015580F0}" srcOrd="11" destOrd="0" presId="urn:microsoft.com/office/officeart/2005/8/layout/default"/>
    <dgm:cxn modelId="{1FC72EBC-DE45-4B41-8463-63ABDD7E854D}" type="presParOf" srcId="{BBE96CAE-EF4D-400C-A1F4-904C291A4FF6}" destId="{3A1967B8-496A-4AAB-8DA9-CACD0713028D}" srcOrd="1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31B0FFB-7B6B-4EBE-BA07-4635BBC91A73}" type="doc">
      <dgm:prSet loTypeId="urn:microsoft.com/office/officeart/2005/8/layout/default" loCatId="list" qsTypeId="urn:microsoft.com/office/officeart/2005/8/quickstyle/simple1" qsCatId="simple" csTypeId="urn:microsoft.com/office/officeart/2005/8/colors/accent2_4" csCatId="accent2" phldr="1"/>
      <dgm:spPr/>
      <dgm:t>
        <a:bodyPr/>
        <a:lstStyle/>
        <a:p>
          <a:endParaRPr lang="en-US"/>
        </a:p>
      </dgm:t>
    </dgm:pt>
    <dgm:pt modelId="{EF33D7B0-0423-42F5-80BC-42C20C42AE30}">
      <dgm:prSet phldrT="[Tekst]" custT="1"/>
      <dgm:spPr/>
      <dgm:t>
        <a:bodyPr/>
        <a:lstStyle/>
        <a:p>
          <a:r>
            <a:rPr lang="pl-PL" sz="1400" dirty="0" smtClean="0">
              <a:latin typeface="+mn-lt"/>
            </a:rPr>
            <a:t>Człowiek kulturalny, spokojny, z klasą</a:t>
          </a:r>
          <a:endParaRPr lang="en-US" sz="1400" dirty="0">
            <a:latin typeface="+mn-lt"/>
          </a:endParaRPr>
        </a:p>
      </dgm:t>
    </dgm:pt>
    <dgm:pt modelId="{6BCC76DC-ADE4-4FF4-A389-96FEB63DBE47}" type="parTrans" cxnId="{C188783B-2A5B-4233-87C1-D1BFA4D867DC}">
      <dgm:prSet/>
      <dgm:spPr/>
      <dgm:t>
        <a:bodyPr/>
        <a:lstStyle/>
        <a:p>
          <a:endParaRPr lang="en-US" sz="1400">
            <a:latin typeface="+mn-lt"/>
          </a:endParaRPr>
        </a:p>
      </dgm:t>
    </dgm:pt>
    <dgm:pt modelId="{92A6941D-FCB4-42A9-9CAE-E00A86A96340}" type="sibTrans" cxnId="{C188783B-2A5B-4233-87C1-D1BFA4D867DC}">
      <dgm:prSet/>
      <dgm:spPr/>
      <dgm:t>
        <a:bodyPr/>
        <a:lstStyle/>
        <a:p>
          <a:endParaRPr lang="en-US" sz="1400">
            <a:latin typeface="+mn-lt"/>
          </a:endParaRPr>
        </a:p>
      </dgm:t>
    </dgm:pt>
    <dgm:pt modelId="{E7F76028-6CB3-461D-8C2C-CD807CA9F3A4}">
      <dgm:prSet phldrT="[Tekst]" custT="1"/>
      <dgm:spPr/>
      <dgm:t>
        <a:bodyPr/>
        <a:lstStyle/>
        <a:p>
          <a:r>
            <a:rPr lang="pl-PL" sz="1400" dirty="0" smtClean="0">
              <a:solidFill>
                <a:schemeClr val="tx1"/>
              </a:solidFill>
              <a:latin typeface="+mn-lt"/>
            </a:rPr>
            <a:t>Nie poradził sobie w walce z układem, był za słaby (albo układ był za silny)</a:t>
          </a:r>
          <a:endParaRPr lang="en-US" sz="1400" dirty="0">
            <a:solidFill>
              <a:schemeClr val="tx1"/>
            </a:solidFill>
            <a:latin typeface="+mn-lt"/>
          </a:endParaRPr>
        </a:p>
      </dgm:t>
    </dgm:pt>
    <dgm:pt modelId="{93B644C1-7652-4BD6-A463-8C3CCF1B4401}" type="parTrans" cxnId="{BCE3BAC6-ACFC-4D8A-8A31-18C61383037E}">
      <dgm:prSet/>
      <dgm:spPr/>
      <dgm:t>
        <a:bodyPr/>
        <a:lstStyle/>
        <a:p>
          <a:endParaRPr lang="en-US" sz="1400">
            <a:latin typeface="+mn-lt"/>
          </a:endParaRPr>
        </a:p>
      </dgm:t>
    </dgm:pt>
    <dgm:pt modelId="{120A9820-9770-412D-851C-7803561124D2}" type="sibTrans" cxnId="{BCE3BAC6-ACFC-4D8A-8A31-18C61383037E}">
      <dgm:prSet/>
      <dgm:spPr/>
      <dgm:t>
        <a:bodyPr/>
        <a:lstStyle/>
        <a:p>
          <a:endParaRPr lang="en-US" sz="1400">
            <a:latin typeface="+mn-lt"/>
          </a:endParaRPr>
        </a:p>
      </dgm:t>
    </dgm:pt>
    <dgm:pt modelId="{AC62767E-E699-483D-867B-BF985F5CC269}">
      <dgm:prSet phldrT="[Tekst]" custT="1"/>
      <dgm:spPr/>
      <dgm:t>
        <a:bodyPr/>
        <a:lstStyle/>
        <a:p>
          <a:r>
            <a:rPr lang="pl-PL" sz="1400" dirty="0" smtClean="0">
              <a:solidFill>
                <a:schemeClr val="tx1"/>
              </a:solidFill>
              <a:latin typeface="+mn-lt"/>
            </a:rPr>
            <a:t>Trudno powiedzieć, co dokładnie zrobił – spory z Machem o ’autorstwo projektów’ (np. kanalizacji)</a:t>
          </a:r>
          <a:endParaRPr lang="en-US" sz="1400" dirty="0">
            <a:solidFill>
              <a:schemeClr val="tx1"/>
            </a:solidFill>
            <a:latin typeface="+mn-lt"/>
          </a:endParaRPr>
        </a:p>
      </dgm:t>
    </dgm:pt>
    <dgm:pt modelId="{3FD624D1-EAB4-4A5A-AE7A-4F6CD61A1A4E}" type="parTrans" cxnId="{BAC29B10-A889-4DF5-B3B5-CB97B0CB9489}">
      <dgm:prSet/>
      <dgm:spPr/>
      <dgm:t>
        <a:bodyPr/>
        <a:lstStyle/>
        <a:p>
          <a:endParaRPr lang="en-US" sz="1400">
            <a:latin typeface="+mn-lt"/>
          </a:endParaRPr>
        </a:p>
      </dgm:t>
    </dgm:pt>
    <dgm:pt modelId="{76A0FA85-C34F-476F-A70C-0CD8F85B41A7}" type="sibTrans" cxnId="{BAC29B10-A889-4DF5-B3B5-CB97B0CB9489}">
      <dgm:prSet/>
      <dgm:spPr/>
      <dgm:t>
        <a:bodyPr/>
        <a:lstStyle/>
        <a:p>
          <a:endParaRPr lang="en-US" sz="1400">
            <a:latin typeface="+mn-lt"/>
          </a:endParaRPr>
        </a:p>
      </dgm:t>
    </dgm:pt>
    <dgm:pt modelId="{1DCBEAC2-1B6F-4B35-B2B7-2CFA7C0995DC}">
      <dgm:prSet phldrT="[Tekst]" custT="1"/>
      <dgm:spPr/>
      <dgm:t>
        <a:bodyPr/>
        <a:lstStyle/>
        <a:p>
          <a:r>
            <a:rPr lang="pl-PL" sz="1400" dirty="0" smtClean="0">
              <a:latin typeface="+mn-lt"/>
            </a:rPr>
            <a:t>Przestrzegał przepisów, słuchał ludzi</a:t>
          </a:r>
          <a:endParaRPr lang="en-US" sz="1400" dirty="0">
            <a:latin typeface="+mn-lt"/>
          </a:endParaRPr>
        </a:p>
      </dgm:t>
    </dgm:pt>
    <dgm:pt modelId="{801E91F0-662F-4989-BF07-1ABAB60CF50A}" type="parTrans" cxnId="{A1E06146-7D80-4C62-A291-11C147B5D36A}">
      <dgm:prSet/>
      <dgm:spPr/>
      <dgm:t>
        <a:bodyPr/>
        <a:lstStyle/>
        <a:p>
          <a:endParaRPr lang="en-US">
            <a:latin typeface="+mn-lt"/>
          </a:endParaRPr>
        </a:p>
      </dgm:t>
    </dgm:pt>
    <dgm:pt modelId="{B81B19DC-D898-4400-BD13-8A4DEFDC3B2B}" type="sibTrans" cxnId="{A1E06146-7D80-4C62-A291-11C147B5D36A}">
      <dgm:prSet/>
      <dgm:spPr/>
      <dgm:t>
        <a:bodyPr/>
        <a:lstStyle/>
        <a:p>
          <a:endParaRPr lang="en-US">
            <a:latin typeface="+mn-lt"/>
          </a:endParaRPr>
        </a:p>
      </dgm:t>
    </dgm:pt>
    <dgm:pt modelId="{7787D5F4-0CEC-4EB2-87E9-B9487F499DCB}">
      <dgm:prSet phldrT="[Tekst]" custT="1"/>
      <dgm:spPr>
        <a:solidFill>
          <a:srgbClr val="CC0066"/>
        </a:solidFill>
      </dgm:spPr>
      <dgm:t>
        <a:bodyPr/>
        <a:lstStyle/>
        <a:p>
          <a:r>
            <a:rPr lang="pl-PL" sz="1400" b="1" dirty="0" smtClean="0">
              <a:latin typeface="+mn-lt"/>
            </a:rPr>
            <a:t>Zabrakło</a:t>
          </a:r>
          <a:r>
            <a:rPr lang="pl-PL" sz="1400" dirty="0" smtClean="0">
              <a:latin typeface="+mn-lt"/>
            </a:rPr>
            <a:t> wyraźnych </a:t>
          </a:r>
          <a:r>
            <a:rPr lang="pl-PL" sz="1400" b="1" dirty="0" smtClean="0">
              <a:latin typeface="+mn-lt"/>
            </a:rPr>
            <a:t>sukcesów</a:t>
          </a:r>
          <a:r>
            <a:rPr lang="pl-PL" sz="1400" dirty="0" smtClean="0">
              <a:latin typeface="+mn-lt"/>
            </a:rPr>
            <a:t>, ludzie nie widzieli jakościowej zmiany</a:t>
          </a:r>
          <a:endParaRPr lang="en-US" sz="1400" dirty="0">
            <a:latin typeface="+mn-lt"/>
          </a:endParaRPr>
        </a:p>
      </dgm:t>
    </dgm:pt>
    <dgm:pt modelId="{E0DF6AFA-DA19-44C0-96C3-1A98BA08BA74}" type="parTrans" cxnId="{43EE13D7-1ED0-43E2-A818-937CF0211B07}">
      <dgm:prSet/>
      <dgm:spPr/>
      <dgm:t>
        <a:bodyPr/>
        <a:lstStyle/>
        <a:p>
          <a:endParaRPr lang="en-US">
            <a:latin typeface="+mn-lt"/>
          </a:endParaRPr>
        </a:p>
      </dgm:t>
    </dgm:pt>
    <dgm:pt modelId="{706ABB6B-FBB3-4383-9BC1-165D9F695F52}" type="sibTrans" cxnId="{43EE13D7-1ED0-43E2-A818-937CF0211B07}">
      <dgm:prSet/>
      <dgm:spPr/>
      <dgm:t>
        <a:bodyPr/>
        <a:lstStyle/>
        <a:p>
          <a:endParaRPr lang="en-US">
            <a:latin typeface="+mn-lt"/>
          </a:endParaRPr>
        </a:p>
      </dgm:t>
    </dgm:pt>
    <dgm:pt modelId="{91C3E71F-2A50-45B3-BD06-7058020FF5FC}">
      <dgm:prSet phldrT="[Tekst]" custT="1"/>
      <dgm:spPr/>
      <dgm:t>
        <a:bodyPr/>
        <a:lstStyle/>
        <a:p>
          <a:r>
            <a:rPr lang="pl-PL" sz="1400" dirty="0" smtClean="0">
              <a:latin typeface="+mn-lt"/>
            </a:rPr>
            <a:t>Budowanie swojego układu</a:t>
          </a:r>
          <a:endParaRPr lang="en-US" sz="1400" dirty="0">
            <a:latin typeface="+mn-lt"/>
          </a:endParaRPr>
        </a:p>
      </dgm:t>
    </dgm:pt>
    <dgm:pt modelId="{E514C8EA-AF89-48AB-BE7A-98B4B012E692}" type="parTrans" cxnId="{35DC6040-627A-4A75-86CC-BBEFA03DA150}">
      <dgm:prSet/>
      <dgm:spPr/>
      <dgm:t>
        <a:bodyPr/>
        <a:lstStyle/>
        <a:p>
          <a:endParaRPr lang="en-US"/>
        </a:p>
      </dgm:t>
    </dgm:pt>
    <dgm:pt modelId="{479D387C-BFF3-46F1-A3CF-DA935695C132}" type="sibTrans" cxnId="{35DC6040-627A-4A75-86CC-BBEFA03DA150}">
      <dgm:prSet/>
      <dgm:spPr/>
      <dgm:t>
        <a:bodyPr/>
        <a:lstStyle/>
        <a:p>
          <a:endParaRPr lang="en-US"/>
        </a:p>
      </dgm:t>
    </dgm:pt>
    <dgm:pt modelId="{904F40E0-B3C5-4626-A1AA-EAC0BA18C170}" type="pres">
      <dgm:prSet presAssocID="{A31B0FFB-7B6B-4EBE-BA07-4635BBC91A73}" presName="diagram" presStyleCnt="0">
        <dgm:presLayoutVars>
          <dgm:dir/>
          <dgm:resizeHandles val="exact"/>
        </dgm:presLayoutVars>
      </dgm:prSet>
      <dgm:spPr/>
      <dgm:t>
        <a:bodyPr/>
        <a:lstStyle/>
        <a:p>
          <a:endParaRPr lang="en-US"/>
        </a:p>
      </dgm:t>
    </dgm:pt>
    <dgm:pt modelId="{0FF35F07-7378-4B50-9590-30082EF09D2A}" type="pres">
      <dgm:prSet presAssocID="{EF33D7B0-0423-42F5-80BC-42C20C42AE30}" presName="node" presStyleLbl="node1" presStyleIdx="0" presStyleCnt="6">
        <dgm:presLayoutVars>
          <dgm:bulletEnabled val="1"/>
        </dgm:presLayoutVars>
      </dgm:prSet>
      <dgm:spPr/>
      <dgm:t>
        <a:bodyPr/>
        <a:lstStyle/>
        <a:p>
          <a:endParaRPr lang="en-US"/>
        </a:p>
      </dgm:t>
    </dgm:pt>
    <dgm:pt modelId="{F1777AA0-325F-453B-9D25-8C9D04837032}" type="pres">
      <dgm:prSet presAssocID="{92A6941D-FCB4-42A9-9CAE-E00A86A96340}" presName="sibTrans" presStyleCnt="0"/>
      <dgm:spPr/>
    </dgm:pt>
    <dgm:pt modelId="{F3657EE5-A34E-4627-A895-08BA579C42F3}" type="pres">
      <dgm:prSet presAssocID="{1DCBEAC2-1B6F-4B35-B2B7-2CFA7C0995DC}" presName="node" presStyleLbl="node1" presStyleIdx="1" presStyleCnt="6">
        <dgm:presLayoutVars>
          <dgm:bulletEnabled val="1"/>
        </dgm:presLayoutVars>
      </dgm:prSet>
      <dgm:spPr/>
      <dgm:t>
        <a:bodyPr/>
        <a:lstStyle/>
        <a:p>
          <a:endParaRPr lang="en-US"/>
        </a:p>
      </dgm:t>
    </dgm:pt>
    <dgm:pt modelId="{C6471EE6-CC8F-4782-98A0-D7C18433EEED}" type="pres">
      <dgm:prSet presAssocID="{B81B19DC-D898-4400-BD13-8A4DEFDC3B2B}" presName="sibTrans" presStyleCnt="0"/>
      <dgm:spPr/>
    </dgm:pt>
    <dgm:pt modelId="{52F8D0CD-A777-4F6D-841D-52C6BB5F57A5}" type="pres">
      <dgm:prSet presAssocID="{E7F76028-6CB3-461D-8C2C-CD807CA9F3A4}" presName="node" presStyleLbl="node1" presStyleIdx="2" presStyleCnt="6">
        <dgm:presLayoutVars>
          <dgm:bulletEnabled val="1"/>
        </dgm:presLayoutVars>
      </dgm:prSet>
      <dgm:spPr/>
      <dgm:t>
        <a:bodyPr/>
        <a:lstStyle/>
        <a:p>
          <a:endParaRPr lang="en-US"/>
        </a:p>
      </dgm:t>
    </dgm:pt>
    <dgm:pt modelId="{54058C3E-9D89-4AC3-A64D-299D8164D284}" type="pres">
      <dgm:prSet presAssocID="{120A9820-9770-412D-851C-7803561124D2}" presName="sibTrans" presStyleCnt="0"/>
      <dgm:spPr/>
    </dgm:pt>
    <dgm:pt modelId="{C29ECCFA-1C30-4C4B-9704-B81FD24A1139}" type="pres">
      <dgm:prSet presAssocID="{AC62767E-E699-483D-867B-BF985F5CC269}" presName="node" presStyleLbl="node1" presStyleIdx="3" presStyleCnt="6">
        <dgm:presLayoutVars>
          <dgm:bulletEnabled val="1"/>
        </dgm:presLayoutVars>
      </dgm:prSet>
      <dgm:spPr/>
      <dgm:t>
        <a:bodyPr/>
        <a:lstStyle/>
        <a:p>
          <a:endParaRPr lang="en-US"/>
        </a:p>
      </dgm:t>
    </dgm:pt>
    <dgm:pt modelId="{21EAEF24-F4B1-40B9-9159-DAD0B1B9C224}" type="pres">
      <dgm:prSet presAssocID="{76A0FA85-C34F-476F-A70C-0CD8F85B41A7}" presName="sibTrans" presStyleCnt="0"/>
      <dgm:spPr/>
    </dgm:pt>
    <dgm:pt modelId="{1535D577-DF12-401E-9C9F-5FA082C8C9EE}" type="pres">
      <dgm:prSet presAssocID="{91C3E71F-2A50-45B3-BD06-7058020FF5FC}" presName="node" presStyleLbl="node1" presStyleIdx="4" presStyleCnt="6">
        <dgm:presLayoutVars>
          <dgm:bulletEnabled val="1"/>
        </dgm:presLayoutVars>
      </dgm:prSet>
      <dgm:spPr/>
      <dgm:t>
        <a:bodyPr/>
        <a:lstStyle/>
        <a:p>
          <a:endParaRPr lang="en-US"/>
        </a:p>
      </dgm:t>
    </dgm:pt>
    <dgm:pt modelId="{FF84EA05-5799-4651-A8A4-CC58A69EDF3F}" type="pres">
      <dgm:prSet presAssocID="{479D387C-BFF3-46F1-A3CF-DA935695C132}" presName="sibTrans" presStyleCnt="0"/>
      <dgm:spPr/>
    </dgm:pt>
    <dgm:pt modelId="{770EC3F1-DD18-4F3A-ABF0-95CEAF30073E}" type="pres">
      <dgm:prSet presAssocID="{7787D5F4-0CEC-4EB2-87E9-B9487F499DCB}" presName="node" presStyleLbl="node1" presStyleIdx="5" presStyleCnt="6">
        <dgm:presLayoutVars>
          <dgm:bulletEnabled val="1"/>
        </dgm:presLayoutVars>
      </dgm:prSet>
      <dgm:spPr/>
      <dgm:t>
        <a:bodyPr/>
        <a:lstStyle/>
        <a:p>
          <a:endParaRPr lang="en-US"/>
        </a:p>
      </dgm:t>
    </dgm:pt>
  </dgm:ptLst>
  <dgm:cxnLst>
    <dgm:cxn modelId="{A1E06146-7D80-4C62-A291-11C147B5D36A}" srcId="{A31B0FFB-7B6B-4EBE-BA07-4635BBC91A73}" destId="{1DCBEAC2-1B6F-4B35-B2B7-2CFA7C0995DC}" srcOrd="1" destOrd="0" parTransId="{801E91F0-662F-4989-BF07-1ABAB60CF50A}" sibTransId="{B81B19DC-D898-4400-BD13-8A4DEFDC3B2B}"/>
    <dgm:cxn modelId="{269F6E6B-E1C9-4C50-B7B4-DE161A40D203}" type="presOf" srcId="{1DCBEAC2-1B6F-4B35-B2B7-2CFA7C0995DC}" destId="{F3657EE5-A34E-4627-A895-08BA579C42F3}" srcOrd="0" destOrd="0" presId="urn:microsoft.com/office/officeart/2005/8/layout/default"/>
    <dgm:cxn modelId="{BCE3BAC6-ACFC-4D8A-8A31-18C61383037E}" srcId="{A31B0FFB-7B6B-4EBE-BA07-4635BBC91A73}" destId="{E7F76028-6CB3-461D-8C2C-CD807CA9F3A4}" srcOrd="2" destOrd="0" parTransId="{93B644C1-7652-4BD6-A463-8C3CCF1B4401}" sibTransId="{120A9820-9770-412D-851C-7803561124D2}"/>
    <dgm:cxn modelId="{A3C67E56-6841-4BE6-BD70-312E33BF06F6}" type="presOf" srcId="{A31B0FFB-7B6B-4EBE-BA07-4635BBC91A73}" destId="{904F40E0-B3C5-4626-A1AA-EAC0BA18C170}" srcOrd="0" destOrd="0" presId="urn:microsoft.com/office/officeart/2005/8/layout/default"/>
    <dgm:cxn modelId="{8DE1BFED-E2A5-4493-87BF-BB5E9E105124}" type="presOf" srcId="{91C3E71F-2A50-45B3-BD06-7058020FF5FC}" destId="{1535D577-DF12-401E-9C9F-5FA082C8C9EE}" srcOrd="0" destOrd="0" presId="urn:microsoft.com/office/officeart/2005/8/layout/default"/>
    <dgm:cxn modelId="{376C0B04-01CB-4FB2-8A64-E3C04D9FDAF2}" type="presOf" srcId="{AC62767E-E699-483D-867B-BF985F5CC269}" destId="{C29ECCFA-1C30-4C4B-9704-B81FD24A1139}" srcOrd="0" destOrd="0" presId="urn:microsoft.com/office/officeart/2005/8/layout/default"/>
    <dgm:cxn modelId="{37395A1C-8ACB-4C7D-9898-FED79771A0C8}" type="presOf" srcId="{E7F76028-6CB3-461D-8C2C-CD807CA9F3A4}" destId="{52F8D0CD-A777-4F6D-841D-52C6BB5F57A5}" srcOrd="0" destOrd="0" presId="urn:microsoft.com/office/officeart/2005/8/layout/default"/>
    <dgm:cxn modelId="{C188783B-2A5B-4233-87C1-D1BFA4D867DC}" srcId="{A31B0FFB-7B6B-4EBE-BA07-4635BBC91A73}" destId="{EF33D7B0-0423-42F5-80BC-42C20C42AE30}" srcOrd="0" destOrd="0" parTransId="{6BCC76DC-ADE4-4FF4-A389-96FEB63DBE47}" sibTransId="{92A6941D-FCB4-42A9-9CAE-E00A86A96340}"/>
    <dgm:cxn modelId="{BAC29B10-A889-4DF5-B3B5-CB97B0CB9489}" srcId="{A31B0FFB-7B6B-4EBE-BA07-4635BBC91A73}" destId="{AC62767E-E699-483D-867B-BF985F5CC269}" srcOrd="3" destOrd="0" parTransId="{3FD624D1-EAB4-4A5A-AE7A-4F6CD61A1A4E}" sibTransId="{76A0FA85-C34F-476F-A70C-0CD8F85B41A7}"/>
    <dgm:cxn modelId="{35DC6040-627A-4A75-86CC-BBEFA03DA150}" srcId="{A31B0FFB-7B6B-4EBE-BA07-4635BBC91A73}" destId="{91C3E71F-2A50-45B3-BD06-7058020FF5FC}" srcOrd="4" destOrd="0" parTransId="{E514C8EA-AF89-48AB-BE7A-98B4B012E692}" sibTransId="{479D387C-BFF3-46F1-A3CF-DA935695C132}"/>
    <dgm:cxn modelId="{BFE4D959-3BF0-42E0-A5C5-2F9C341FE076}" type="presOf" srcId="{7787D5F4-0CEC-4EB2-87E9-B9487F499DCB}" destId="{770EC3F1-DD18-4F3A-ABF0-95CEAF30073E}" srcOrd="0" destOrd="0" presId="urn:microsoft.com/office/officeart/2005/8/layout/default"/>
    <dgm:cxn modelId="{43EE13D7-1ED0-43E2-A818-937CF0211B07}" srcId="{A31B0FFB-7B6B-4EBE-BA07-4635BBC91A73}" destId="{7787D5F4-0CEC-4EB2-87E9-B9487F499DCB}" srcOrd="5" destOrd="0" parTransId="{E0DF6AFA-DA19-44C0-96C3-1A98BA08BA74}" sibTransId="{706ABB6B-FBB3-4383-9BC1-165D9F695F52}"/>
    <dgm:cxn modelId="{3A0F751D-461A-41D6-9402-E71E2D643F41}" type="presOf" srcId="{EF33D7B0-0423-42F5-80BC-42C20C42AE30}" destId="{0FF35F07-7378-4B50-9590-30082EF09D2A}" srcOrd="0" destOrd="0" presId="urn:microsoft.com/office/officeart/2005/8/layout/default"/>
    <dgm:cxn modelId="{572980CD-87B6-4CE3-976E-4868FE6CC8DA}" type="presParOf" srcId="{904F40E0-B3C5-4626-A1AA-EAC0BA18C170}" destId="{0FF35F07-7378-4B50-9590-30082EF09D2A}" srcOrd="0" destOrd="0" presId="urn:microsoft.com/office/officeart/2005/8/layout/default"/>
    <dgm:cxn modelId="{07925361-8979-42F2-9CFA-22C554D56FB2}" type="presParOf" srcId="{904F40E0-B3C5-4626-A1AA-EAC0BA18C170}" destId="{F1777AA0-325F-453B-9D25-8C9D04837032}" srcOrd="1" destOrd="0" presId="urn:microsoft.com/office/officeart/2005/8/layout/default"/>
    <dgm:cxn modelId="{A123A157-B7FA-4CDB-A1B3-EF9526851DF2}" type="presParOf" srcId="{904F40E0-B3C5-4626-A1AA-EAC0BA18C170}" destId="{F3657EE5-A34E-4627-A895-08BA579C42F3}" srcOrd="2" destOrd="0" presId="urn:microsoft.com/office/officeart/2005/8/layout/default"/>
    <dgm:cxn modelId="{BE86FCE5-2C13-4DE9-BA51-137834DF01E3}" type="presParOf" srcId="{904F40E0-B3C5-4626-A1AA-EAC0BA18C170}" destId="{C6471EE6-CC8F-4782-98A0-D7C18433EEED}" srcOrd="3" destOrd="0" presId="urn:microsoft.com/office/officeart/2005/8/layout/default"/>
    <dgm:cxn modelId="{15513E78-12F0-4FAA-9F87-96983CCCB68E}" type="presParOf" srcId="{904F40E0-B3C5-4626-A1AA-EAC0BA18C170}" destId="{52F8D0CD-A777-4F6D-841D-52C6BB5F57A5}" srcOrd="4" destOrd="0" presId="urn:microsoft.com/office/officeart/2005/8/layout/default"/>
    <dgm:cxn modelId="{07161139-F26F-430C-A5D8-7E6C42E1F591}" type="presParOf" srcId="{904F40E0-B3C5-4626-A1AA-EAC0BA18C170}" destId="{54058C3E-9D89-4AC3-A64D-299D8164D284}" srcOrd="5" destOrd="0" presId="urn:microsoft.com/office/officeart/2005/8/layout/default"/>
    <dgm:cxn modelId="{B75EA0BC-B38B-4440-9D38-9FD8A9E61746}" type="presParOf" srcId="{904F40E0-B3C5-4626-A1AA-EAC0BA18C170}" destId="{C29ECCFA-1C30-4C4B-9704-B81FD24A1139}" srcOrd="6" destOrd="0" presId="urn:microsoft.com/office/officeart/2005/8/layout/default"/>
    <dgm:cxn modelId="{49C79B3C-4F42-4A7A-B0CF-D13B4753B8B9}" type="presParOf" srcId="{904F40E0-B3C5-4626-A1AA-EAC0BA18C170}" destId="{21EAEF24-F4B1-40B9-9159-DAD0B1B9C224}" srcOrd="7" destOrd="0" presId="urn:microsoft.com/office/officeart/2005/8/layout/default"/>
    <dgm:cxn modelId="{238EF339-E1C9-4A35-B0BE-ACAB9A142B1E}" type="presParOf" srcId="{904F40E0-B3C5-4626-A1AA-EAC0BA18C170}" destId="{1535D577-DF12-401E-9C9F-5FA082C8C9EE}" srcOrd="8" destOrd="0" presId="urn:microsoft.com/office/officeart/2005/8/layout/default"/>
    <dgm:cxn modelId="{942911F4-009E-4712-B122-E07B299B6BA4}" type="presParOf" srcId="{904F40E0-B3C5-4626-A1AA-EAC0BA18C170}" destId="{FF84EA05-5799-4651-A8A4-CC58A69EDF3F}" srcOrd="9" destOrd="0" presId="urn:microsoft.com/office/officeart/2005/8/layout/default"/>
    <dgm:cxn modelId="{FB5F2653-1ECB-47A3-9C4D-7CAF449548D1}" type="presParOf" srcId="{904F40E0-B3C5-4626-A1AA-EAC0BA18C170}" destId="{770EC3F1-DD18-4F3A-ABF0-95CEAF30073E}"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31B0FFB-7B6B-4EBE-BA07-4635BBC91A73}" type="doc">
      <dgm:prSet loTypeId="urn:microsoft.com/office/officeart/2005/8/layout/default" loCatId="list" qsTypeId="urn:microsoft.com/office/officeart/2005/8/quickstyle/simple1" qsCatId="simple" csTypeId="urn:microsoft.com/office/officeart/2005/8/colors/accent6_4" csCatId="accent6" phldr="1"/>
      <dgm:spPr/>
      <dgm:t>
        <a:bodyPr/>
        <a:lstStyle/>
        <a:p>
          <a:endParaRPr lang="en-US"/>
        </a:p>
      </dgm:t>
    </dgm:pt>
    <dgm:pt modelId="{EF33D7B0-0423-42F5-80BC-42C20C42AE30}">
      <dgm:prSet phldrT="[Tekst]" custT="1"/>
      <dgm:spPr/>
      <dgm:t>
        <a:bodyPr/>
        <a:lstStyle/>
        <a:p>
          <a:r>
            <a:rPr lang="pl-PL" sz="1400" dirty="0" smtClean="0">
              <a:latin typeface="+mn-lt"/>
            </a:rPr>
            <a:t>Posłanka PO, dawniej radna, v-ce prezydent miasta za rządów M. Mazura</a:t>
          </a:r>
          <a:endParaRPr lang="en-US" sz="1400" dirty="0">
            <a:latin typeface="+mn-lt"/>
          </a:endParaRPr>
        </a:p>
      </dgm:t>
    </dgm:pt>
    <dgm:pt modelId="{6BCC76DC-ADE4-4FF4-A389-96FEB63DBE47}" type="parTrans" cxnId="{C188783B-2A5B-4233-87C1-D1BFA4D867DC}">
      <dgm:prSet/>
      <dgm:spPr/>
      <dgm:t>
        <a:bodyPr/>
        <a:lstStyle/>
        <a:p>
          <a:endParaRPr lang="en-US" sz="1400">
            <a:latin typeface="+mn-lt"/>
          </a:endParaRPr>
        </a:p>
      </dgm:t>
    </dgm:pt>
    <dgm:pt modelId="{92A6941D-FCB4-42A9-9CAE-E00A86A96340}" type="sibTrans" cxnId="{C188783B-2A5B-4233-87C1-D1BFA4D867DC}">
      <dgm:prSet/>
      <dgm:spPr/>
      <dgm:t>
        <a:bodyPr/>
        <a:lstStyle/>
        <a:p>
          <a:endParaRPr lang="en-US" sz="1400">
            <a:latin typeface="+mn-lt"/>
          </a:endParaRPr>
        </a:p>
      </dgm:t>
    </dgm:pt>
    <dgm:pt modelId="{E7F76028-6CB3-461D-8C2C-CD807CA9F3A4}">
      <dgm:prSet phldrT="[Tekst]" custT="1"/>
      <dgm:spPr/>
      <dgm:t>
        <a:bodyPr/>
        <a:lstStyle/>
        <a:p>
          <a:r>
            <a:rPr lang="pl-PL" sz="1400" dirty="0" smtClean="0">
              <a:latin typeface="+mn-lt"/>
            </a:rPr>
            <a:t>Właścicielka sklepów </a:t>
          </a:r>
          <a:r>
            <a:rPr lang="pl-PL" sz="1400" dirty="0" err="1" smtClean="0">
              <a:latin typeface="+mn-lt"/>
            </a:rPr>
            <a:t>ZygZak</a:t>
          </a:r>
          <a:r>
            <a:rPr lang="pl-PL" sz="1400" dirty="0" smtClean="0">
              <a:latin typeface="+mn-lt"/>
            </a:rPr>
            <a:t>, bizneswoman, mąż też prowadzi firmę, dobrze im się powodzi</a:t>
          </a:r>
          <a:endParaRPr lang="en-US" sz="1400" dirty="0">
            <a:latin typeface="+mn-lt"/>
          </a:endParaRPr>
        </a:p>
      </dgm:t>
    </dgm:pt>
    <dgm:pt modelId="{93B644C1-7652-4BD6-A463-8C3CCF1B4401}" type="parTrans" cxnId="{BCE3BAC6-ACFC-4D8A-8A31-18C61383037E}">
      <dgm:prSet/>
      <dgm:spPr/>
      <dgm:t>
        <a:bodyPr/>
        <a:lstStyle/>
        <a:p>
          <a:endParaRPr lang="en-US" sz="1400">
            <a:latin typeface="+mn-lt"/>
          </a:endParaRPr>
        </a:p>
      </dgm:t>
    </dgm:pt>
    <dgm:pt modelId="{120A9820-9770-412D-851C-7803561124D2}" type="sibTrans" cxnId="{BCE3BAC6-ACFC-4D8A-8A31-18C61383037E}">
      <dgm:prSet/>
      <dgm:spPr/>
      <dgm:t>
        <a:bodyPr/>
        <a:lstStyle/>
        <a:p>
          <a:endParaRPr lang="en-US" sz="1400">
            <a:latin typeface="+mn-lt"/>
          </a:endParaRPr>
        </a:p>
      </dgm:t>
    </dgm:pt>
    <dgm:pt modelId="{AC62767E-E699-483D-867B-BF985F5CC269}">
      <dgm:prSet phldrT="[Tekst]" custT="1"/>
      <dgm:spPr/>
      <dgm:t>
        <a:bodyPr/>
        <a:lstStyle/>
        <a:p>
          <a:r>
            <a:rPr lang="pl-PL" sz="1400" dirty="0" smtClean="0">
              <a:latin typeface="+mn-lt"/>
            </a:rPr>
            <a:t>Osoba z inicjatywą, </a:t>
          </a:r>
          <a:br>
            <a:rPr lang="pl-PL" sz="1400" dirty="0" smtClean="0">
              <a:latin typeface="+mn-lt"/>
            </a:rPr>
          </a:br>
          <a:r>
            <a:rPr lang="pl-PL" sz="1400" dirty="0" smtClean="0">
              <a:latin typeface="+mn-lt"/>
            </a:rPr>
            <a:t>z pomysłami (spotkania </a:t>
          </a:r>
          <a:br>
            <a:rPr lang="pl-PL" sz="1400" dirty="0" smtClean="0">
              <a:latin typeface="+mn-lt"/>
            </a:rPr>
          </a:br>
          <a:r>
            <a:rPr lang="pl-PL" sz="1400" dirty="0" smtClean="0">
              <a:latin typeface="+mn-lt"/>
            </a:rPr>
            <a:t>z okazji imienin Anny)</a:t>
          </a:r>
          <a:endParaRPr lang="en-US" sz="1400" dirty="0">
            <a:latin typeface="+mn-lt"/>
          </a:endParaRPr>
        </a:p>
      </dgm:t>
    </dgm:pt>
    <dgm:pt modelId="{3FD624D1-EAB4-4A5A-AE7A-4F6CD61A1A4E}" type="parTrans" cxnId="{BAC29B10-A889-4DF5-B3B5-CB97B0CB9489}">
      <dgm:prSet/>
      <dgm:spPr/>
      <dgm:t>
        <a:bodyPr/>
        <a:lstStyle/>
        <a:p>
          <a:endParaRPr lang="en-US" sz="1400">
            <a:latin typeface="+mn-lt"/>
          </a:endParaRPr>
        </a:p>
      </dgm:t>
    </dgm:pt>
    <dgm:pt modelId="{76A0FA85-C34F-476F-A70C-0CD8F85B41A7}" type="sibTrans" cxnId="{BAC29B10-A889-4DF5-B3B5-CB97B0CB9489}">
      <dgm:prSet/>
      <dgm:spPr/>
      <dgm:t>
        <a:bodyPr/>
        <a:lstStyle/>
        <a:p>
          <a:endParaRPr lang="en-US" sz="1400">
            <a:latin typeface="+mn-lt"/>
          </a:endParaRPr>
        </a:p>
      </dgm:t>
    </dgm:pt>
    <dgm:pt modelId="{1DCBEAC2-1B6F-4B35-B2B7-2CFA7C0995DC}">
      <dgm:prSet phldrT="[Tekst]" custT="1"/>
      <dgm:spPr/>
      <dgm:t>
        <a:bodyPr/>
        <a:lstStyle/>
        <a:p>
          <a:r>
            <a:rPr lang="pl-PL" sz="1400" dirty="0" smtClean="0">
              <a:latin typeface="+mn-lt"/>
            </a:rPr>
            <a:t>Ma zatarg z prezydentem Machem, jest mocno atakowana (ulotki w skrzynkach)</a:t>
          </a:r>
          <a:endParaRPr lang="en-US" sz="1400" dirty="0">
            <a:latin typeface="+mn-lt"/>
          </a:endParaRPr>
        </a:p>
      </dgm:t>
    </dgm:pt>
    <dgm:pt modelId="{801E91F0-662F-4989-BF07-1ABAB60CF50A}" type="parTrans" cxnId="{A1E06146-7D80-4C62-A291-11C147B5D36A}">
      <dgm:prSet/>
      <dgm:spPr/>
      <dgm:t>
        <a:bodyPr/>
        <a:lstStyle/>
        <a:p>
          <a:endParaRPr lang="en-US">
            <a:latin typeface="+mn-lt"/>
          </a:endParaRPr>
        </a:p>
      </dgm:t>
    </dgm:pt>
    <dgm:pt modelId="{B81B19DC-D898-4400-BD13-8A4DEFDC3B2B}" type="sibTrans" cxnId="{A1E06146-7D80-4C62-A291-11C147B5D36A}">
      <dgm:prSet/>
      <dgm:spPr/>
      <dgm:t>
        <a:bodyPr/>
        <a:lstStyle/>
        <a:p>
          <a:endParaRPr lang="en-US">
            <a:latin typeface="+mn-lt"/>
          </a:endParaRPr>
        </a:p>
      </dgm:t>
    </dgm:pt>
    <dgm:pt modelId="{7787D5F4-0CEC-4EB2-87E9-B9487F499DCB}">
      <dgm:prSet phldrT="[Tekst]" custT="1"/>
      <dgm:spPr/>
      <dgm:t>
        <a:bodyPr/>
        <a:lstStyle/>
        <a:p>
          <a:r>
            <a:rPr lang="pl-PL" sz="1400" dirty="0" smtClean="0">
              <a:latin typeface="+mn-lt"/>
            </a:rPr>
            <a:t>Przez część osób jest postrzegana jako typowy przedstawiciel klasy rządzącej, jedno mówi, drugie robi – np. źle traktuje ludzi, nie daje pracownikom umowy</a:t>
          </a:r>
          <a:endParaRPr lang="en-US" sz="1400" dirty="0">
            <a:latin typeface="+mn-lt"/>
          </a:endParaRPr>
        </a:p>
      </dgm:t>
    </dgm:pt>
    <dgm:pt modelId="{E0DF6AFA-DA19-44C0-96C3-1A98BA08BA74}" type="parTrans" cxnId="{43EE13D7-1ED0-43E2-A818-937CF0211B07}">
      <dgm:prSet/>
      <dgm:spPr/>
      <dgm:t>
        <a:bodyPr/>
        <a:lstStyle/>
        <a:p>
          <a:endParaRPr lang="en-US">
            <a:latin typeface="+mn-lt"/>
          </a:endParaRPr>
        </a:p>
      </dgm:t>
    </dgm:pt>
    <dgm:pt modelId="{706ABB6B-FBB3-4383-9BC1-165D9F695F52}" type="sibTrans" cxnId="{43EE13D7-1ED0-43E2-A818-937CF0211B07}">
      <dgm:prSet/>
      <dgm:spPr/>
      <dgm:t>
        <a:bodyPr/>
        <a:lstStyle/>
        <a:p>
          <a:endParaRPr lang="en-US">
            <a:latin typeface="+mn-lt"/>
          </a:endParaRPr>
        </a:p>
      </dgm:t>
    </dgm:pt>
    <dgm:pt modelId="{6D1B952A-167C-4FD8-A8D9-B1986FD2E597}">
      <dgm:prSet phldrT="[Tekst]" custT="1"/>
      <dgm:spPr>
        <a:solidFill>
          <a:srgbClr val="CC0066"/>
        </a:solidFill>
      </dgm:spPr>
      <dgm:t>
        <a:bodyPr/>
        <a:lstStyle/>
        <a:p>
          <a:r>
            <a:rPr lang="pl-PL" sz="1400" dirty="0" smtClean="0">
              <a:latin typeface="+mn-lt"/>
            </a:rPr>
            <a:t>Nie jest postrzegana jako lek/rozwiązanie</a:t>
          </a:r>
          <a:endParaRPr lang="en-US" sz="1400" dirty="0">
            <a:latin typeface="+mn-lt"/>
          </a:endParaRPr>
        </a:p>
      </dgm:t>
    </dgm:pt>
    <dgm:pt modelId="{53C6013F-7643-4188-A71D-513FE7A9F034}" type="parTrans" cxnId="{9A337A75-D64E-4AAC-8EC8-844A93E6E87A}">
      <dgm:prSet/>
      <dgm:spPr/>
      <dgm:t>
        <a:bodyPr/>
        <a:lstStyle/>
        <a:p>
          <a:endParaRPr lang="en-US">
            <a:latin typeface="+mn-lt"/>
          </a:endParaRPr>
        </a:p>
      </dgm:t>
    </dgm:pt>
    <dgm:pt modelId="{206B2C6E-4933-4171-977C-70075164EE4F}" type="sibTrans" cxnId="{9A337A75-D64E-4AAC-8EC8-844A93E6E87A}">
      <dgm:prSet/>
      <dgm:spPr/>
      <dgm:t>
        <a:bodyPr/>
        <a:lstStyle/>
        <a:p>
          <a:endParaRPr lang="en-US">
            <a:latin typeface="+mn-lt"/>
          </a:endParaRPr>
        </a:p>
      </dgm:t>
    </dgm:pt>
    <dgm:pt modelId="{5005DC5C-98B2-4163-A58C-93458EC7D2B7}">
      <dgm:prSet phldrT="[Tekst]" custT="1"/>
      <dgm:spPr/>
      <dgm:t>
        <a:bodyPr/>
        <a:lstStyle/>
        <a:p>
          <a:r>
            <a:rPr lang="pl-PL" sz="1400" dirty="0" smtClean="0">
              <a:latin typeface="+mn-lt"/>
            </a:rPr>
            <a:t>Czasem postrzegana jako jeszcze bardziej cyniczna niż Mach, bo broni własnych interesów, swoich sklepów</a:t>
          </a:r>
          <a:endParaRPr lang="en-US" sz="1400" dirty="0">
            <a:latin typeface="+mn-lt"/>
          </a:endParaRPr>
        </a:p>
      </dgm:t>
    </dgm:pt>
    <dgm:pt modelId="{0E0EF927-6C77-4155-ABE6-295AB3800D26}" type="parTrans" cxnId="{84CFE945-C80F-4EEB-9B5C-FC1F236E310C}">
      <dgm:prSet/>
      <dgm:spPr/>
      <dgm:t>
        <a:bodyPr/>
        <a:lstStyle/>
        <a:p>
          <a:endParaRPr lang="en-US"/>
        </a:p>
      </dgm:t>
    </dgm:pt>
    <dgm:pt modelId="{534D19CF-A8D8-403E-9956-59157F9341A6}" type="sibTrans" cxnId="{84CFE945-C80F-4EEB-9B5C-FC1F236E310C}">
      <dgm:prSet/>
      <dgm:spPr/>
      <dgm:t>
        <a:bodyPr/>
        <a:lstStyle/>
        <a:p>
          <a:endParaRPr lang="en-US"/>
        </a:p>
      </dgm:t>
    </dgm:pt>
    <dgm:pt modelId="{284106C7-1942-4283-B173-425A6E5E0648}" type="pres">
      <dgm:prSet presAssocID="{A31B0FFB-7B6B-4EBE-BA07-4635BBC91A73}" presName="diagram" presStyleCnt="0">
        <dgm:presLayoutVars>
          <dgm:dir/>
          <dgm:resizeHandles val="exact"/>
        </dgm:presLayoutVars>
      </dgm:prSet>
      <dgm:spPr/>
      <dgm:t>
        <a:bodyPr/>
        <a:lstStyle/>
        <a:p>
          <a:endParaRPr lang="en-US"/>
        </a:p>
      </dgm:t>
    </dgm:pt>
    <dgm:pt modelId="{CAC3F262-CD47-4869-994F-52FC6C4BE43C}" type="pres">
      <dgm:prSet presAssocID="{EF33D7B0-0423-42F5-80BC-42C20C42AE30}" presName="node" presStyleLbl="node1" presStyleIdx="0" presStyleCnt="7">
        <dgm:presLayoutVars>
          <dgm:bulletEnabled val="1"/>
        </dgm:presLayoutVars>
      </dgm:prSet>
      <dgm:spPr/>
      <dgm:t>
        <a:bodyPr/>
        <a:lstStyle/>
        <a:p>
          <a:endParaRPr lang="en-US"/>
        </a:p>
      </dgm:t>
    </dgm:pt>
    <dgm:pt modelId="{9BC97AF7-3F2A-43DD-A65C-3B5A2F0A5281}" type="pres">
      <dgm:prSet presAssocID="{92A6941D-FCB4-42A9-9CAE-E00A86A96340}" presName="sibTrans" presStyleCnt="0"/>
      <dgm:spPr/>
    </dgm:pt>
    <dgm:pt modelId="{11DC8E70-E4B4-4D1E-A8B2-9760E5376706}" type="pres">
      <dgm:prSet presAssocID="{1DCBEAC2-1B6F-4B35-B2B7-2CFA7C0995DC}" presName="node" presStyleLbl="node1" presStyleIdx="1" presStyleCnt="7">
        <dgm:presLayoutVars>
          <dgm:bulletEnabled val="1"/>
        </dgm:presLayoutVars>
      </dgm:prSet>
      <dgm:spPr/>
      <dgm:t>
        <a:bodyPr/>
        <a:lstStyle/>
        <a:p>
          <a:endParaRPr lang="en-US"/>
        </a:p>
      </dgm:t>
    </dgm:pt>
    <dgm:pt modelId="{3077203C-4546-437C-94BA-1B975C17E128}" type="pres">
      <dgm:prSet presAssocID="{B81B19DC-D898-4400-BD13-8A4DEFDC3B2B}" presName="sibTrans" presStyleCnt="0"/>
      <dgm:spPr/>
    </dgm:pt>
    <dgm:pt modelId="{913B00AC-6BAD-4FC6-882C-69149AFA70F6}" type="pres">
      <dgm:prSet presAssocID="{E7F76028-6CB3-461D-8C2C-CD807CA9F3A4}" presName="node" presStyleLbl="node1" presStyleIdx="2" presStyleCnt="7">
        <dgm:presLayoutVars>
          <dgm:bulletEnabled val="1"/>
        </dgm:presLayoutVars>
      </dgm:prSet>
      <dgm:spPr/>
      <dgm:t>
        <a:bodyPr/>
        <a:lstStyle/>
        <a:p>
          <a:endParaRPr lang="en-US"/>
        </a:p>
      </dgm:t>
    </dgm:pt>
    <dgm:pt modelId="{7EDD3C81-AC08-4E79-9CF7-093260357DE0}" type="pres">
      <dgm:prSet presAssocID="{120A9820-9770-412D-851C-7803561124D2}" presName="sibTrans" presStyleCnt="0"/>
      <dgm:spPr/>
    </dgm:pt>
    <dgm:pt modelId="{AFD08AEC-3B6A-4D2B-96D7-E5D30C9E0F3A}" type="pres">
      <dgm:prSet presAssocID="{AC62767E-E699-483D-867B-BF985F5CC269}" presName="node" presStyleLbl="node1" presStyleIdx="3" presStyleCnt="7">
        <dgm:presLayoutVars>
          <dgm:bulletEnabled val="1"/>
        </dgm:presLayoutVars>
      </dgm:prSet>
      <dgm:spPr/>
      <dgm:t>
        <a:bodyPr/>
        <a:lstStyle/>
        <a:p>
          <a:endParaRPr lang="en-US"/>
        </a:p>
      </dgm:t>
    </dgm:pt>
    <dgm:pt modelId="{950BDB33-7955-41A1-9A58-FFFF3D6F8DF2}" type="pres">
      <dgm:prSet presAssocID="{76A0FA85-C34F-476F-A70C-0CD8F85B41A7}" presName="sibTrans" presStyleCnt="0"/>
      <dgm:spPr/>
    </dgm:pt>
    <dgm:pt modelId="{57EB57DF-B5AC-4215-B939-F7167539B18E}" type="pres">
      <dgm:prSet presAssocID="{7787D5F4-0CEC-4EB2-87E9-B9487F499DCB}" presName="node" presStyleLbl="node1" presStyleIdx="4" presStyleCnt="7" custScaleX="216396">
        <dgm:presLayoutVars>
          <dgm:bulletEnabled val="1"/>
        </dgm:presLayoutVars>
      </dgm:prSet>
      <dgm:spPr/>
      <dgm:t>
        <a:bodyPr/>
        <a:lstStyle/>
        <a:p>
          <a:endParaRPr lang="en-US"/>
        </a:p>
      </dgm:t>
    </dgm:pt>
    <dgm:pt modelId="{B6027837-CD7F-45A6-BBD1-771537D3694A}" type="pres">
      <dgm:prSet presAssocID="{706ABB6B-FBB3-4383-9BC1-165D9F695F52}" presName="sibTrans" presStyleCnt="0"/>
      <dgm:spPr/>
    </dgm:pt>
    <dgm:pt modelId="{7BFF9F62-1551-4954-918A-FF8142853DC4}" type="pres">
      <dgm:prSet presAssocID="{5005DC5C-98B2-4163-A58C-93458EC7D2B7}" presName="node" presStyleLbl="node1" presStyleIdx="5" presStyleCnt="7" custScaleX="101778">
        <dgm:presLayoutVars>
          <dgm:bulletEnabled val="1"/>
        </dgm:presLayoutVars>
      </dgm:prSet>
      <dgm:spPr/>
      <dgm:t>
        <a:bodyPr/>
        <a:lstStyle/>
        <a:p>
          <a:endParaRPr lang="en-US"/>
        </a:p>
      </dgm:t>
    </dgm:pt>
    <dgm:pt modelId="{00D06BE4-958A-4F87-B416-CBD772CC4985}" type="pres">
      <dgm:prSet presAssocID="{534D19CF-A8D8-403E-9956-59157F9341A6}" presName="sibTrans" presStyleCnt="0"/>
      <dgm:spPr/>
    </dgm:pt>
    <dgm:pt modelId="{E6BAF944-894D-41B8-A280-43E552B7296E}" type="pres">
      <dgm:prSet presAssocID="{6D1B952A-167C-4FD8-A8D9-B1986FD2E597}" presName="node" presStyleLbl="node1" presStyleIdx="6" presStyleCnt="7">
        <dgm:presLayoutVars>
          <dgm:bulletEnabled val="1"/>
        </dgm:presLayoutVars>
      </dgm:prSet>
      <dgm:spPr/>
      <dgm:t>
        <a:bodyPr/>
        <a:lstStyle/>
        <a:p>
          <a:endParaRPr lang="en-US"/>
        </a:p>
      </dgm:t>
    </dgm:pt>
  </dgm:ptLst>
  <dgm:cxnLst>
    <dgm:cxn modelId="{A1E06146-7D80-4C62-A291-11C147B5D36A}" srcId="{A31B0FFB-7B6B-4EBE-BA07-4635BBC91A73}" destId="{1DCBEAC2-1B6F-4B35-B2B7-2CFA7C0995DC}" srcOrd="1" destOrd="0" parTransId="{801E91F0-662F-4989-BF07-1ABAB60CF50A}" sibTransId="{B81B19DC-D898-4400-BD13-8A4DEFDC3B2B}"/>
    <dgm:cxn modelId="{501C6480-92F6-497C-904F-43BEDCEA30B2}" type="presOf" srcId="{AC62767E-E699-483D-867B-BF985F5CC269}" destId="{AFD08AEC-3B6A-4D2B-96D7-E5D30C9E0F3A}" srcOrd="0" destOrd="0" presId="urn:microsoft.com/office/officeart/2005/8/layout/default"/>
    <dgm:cxn modelId="{BCE3BAC6-ACFC-4D8A-8A31-18C61383037E}" srcId="{A31B0FFB-7B6B-4EBE-BA07-4635BBC91A73}" destId="{E7F76028-6CB3-461D-8C2C-CD807CA9F3A4}" srcOrd="2" destOrd="0" parTransId="{93B644C1-7652-4BD6-A463-8C3CCF1B4401}" sibTransId="{120A9820-9770-412D-851C-7803561124D2}"/>
    <dgm:cxn modelId="{9A337A75-D64E-4AAC-8EC8-844A93E6E87A}" srcId="{A31B0FFB-7B6B-4EBE-BA07-4635BBC91A73}" destId="{6D1B952A-167C-4FD8-A8D9-B1986FD2E597}" srcOrd="6" destOrd="0" parTransId="{53C6013F-7643-4188-A71D-513FE7A9F034}" sibTransId="{206B2C6E-4933-4171-977C-70075164EE4F}"/>
    <dgm:cxn modelId="{5387C533-2977-44C5-9C43-D22179EEA2B8}" type="presOf" srcId="{EF33D7B0-0423-42F5-80BC-42C20C42AE30}" destId="{CAC3F262-CD47-4869-994F-52FC6C4BE43C}" srcOrd="0" destOrd="0" presId="urn:microsoft.com/office/officeart/2005/8/layout/default"/>
    <dgm:cxn modelId="{7267D1F0-F480-4097-9979-0AD5639BFDFC}" type="presOf" srcId="{7787D5F4-0CEC-4EB2-87E9-B9487F499DCB}" destId="{57EB57DF-B5AC-4215-B939-F7167539B18E}" srcOrd="0" destOrd="0" presId="urn:microsoft.com/office/officeart/2005/8/layout/default"/>
    <dgm:cxn modelId="{42B55EDF-ACDA-423C-828E-032FA7D2C8CC}" type="presOf" srcId="{5005DC5C-98B2-4163-A58C-93458EC7D2B7}" destId="{7BFF9F62-1551-4954-918A-FF8142853DC4}" srcOrd="0" destOrd="0" presId="urn:microsoft.com/office/officeart/2005/8/layout/default"/>
    <dgm:cxn modelId="{84CFE945-C80F-4EEB-9B5C-FC1F236E310C}" srcId="{A31B0FFB-7B6B-4EBE-BA07-4635BBC91A73}" destId="{5005DC5C-98B2-4163-A58C-93458EC7D2B7}" srcOrd="5" destOrd="0" parTransId="{0E0EF927-6C77-4155-ABE6-295AB3800D26}" sibTransId="{534D19CF-A8D8-403E-9956-59157F9341A6}"/>
    <dgm:cxn modelId="{C188783B-2A5B-4233-87C1-D1BFA4D867DC}" srcId="{A31B0FFB-7B6B-4EBE-BA07-4635BBC91A73}" destId="{EF33D7B0-0423-42F5-80BC-42C20C42AE30}" srcOrd="0" destOrd="0" parTransId="{6BCC76DC-ADE4-4FF4-A389-96FEB63DBE47}" sibTransId="{92A6941D-FCB4-42A9-9CAE-E00A86A96340}"/>
    <dgm:cxn modelId="{19C5F288-18DA-46B2-B669-277C8C8009AB}" type="presOf" srcId="{A31B0FFB-7B6B-4EBE-BA07-4635BBC91A73}" destId="{284106C7-1942-4283-B173-425A6E5E0648}" srcOrd="0" destOrd="0" presId="urn:microsoft.com/office/officeart/2005/8/layout/default"/>
    <dgm:cxn modelId="{B30DA6E9-07E2-45E6-B5B2-FCC9CBB04977}" type="presOf" srcId="{6D1B952A-167C-4FD8-A8D9-B1986FD2E597}" destId="{E6BAF944-894D-41B8-A280-43E552B7296E}" srcOrd="0" destOrd="0" presId="urn:microsoft.com/office/officeart/2005/8/layout/default"/>
    <dgm:cxn modelId="{BAC29B10-A889-4DF5-B3B5-CB97B0CB9489}" srcId="{A31B0FFB-7B6B-4EBE-BA07-4635BBC91A73}" destId="{AC62767E-E699-483D-867B-BF985F5CC269}" srcOrd="3" destOrd="0" parTransId="{3FD624D1-EAB4-4A5A-AE7A-4F6CD61A1A4E}" sibTransId="{76A0FA85-C34F-476F-A70C-0CD8F85B41A7}"/>
    <dgm:cxn modelId="{43EE13D7-1ED0-43E2-A818-937CF0211B07}" srcId="{A31B0FFB-7B6B-4EBE-BA07-4635BBC91A73}" destId="{7787D5F4-0CEC-4EB2-87E9-B9487F499DCB}" srcOrd="4" destOrd="0" parTransId="{E0DF6AFA-DA19-44C0-96C3-1A98BA08BA74}" sibTransId="{706ABB6B-FBB3-4383-9BC1-165D9F695F52}"/>
    <dgm:cxn modelId="{C519713C-DF21-4938-9378-A18C75B1A323}" type="presOf" srcId="{1DCBEAC2-1B6F-4B35-B2B7-2CFA7C0995DC}" destId="{11DC8E70-E4B4-4D1E-A8B2-9760E5376706}" srcOrd="0" destOrd="0" presId="urn:microsoft.com/office/officeart/2005/8/layout/default"/>
    <dgm:cxn modelId="{65E98608-EC20-48D5-93A9-F92C4FDAEFA1}" type="presOf" srcId="{E7F76028-6CB3-461D-8C2C-CD807CA9F3A4}" destId="{913B00AC-6BAD-4FC6-882C-69149AFA70F6}" srcOrd="0" destOrd="0" presId="urn:microsoft.com/office/officeart/2005/8/layout/default"/>
    <dgm:cxn modelId="{B084F755-E6B1-4D17-A80C-02691098D566}" type="presParOf" srcId="{284106C7-1942-4283-B173-425A6E5E0648}" destId="{CAC3F262-CD47-4869-994F-52FC6C4BE43C}" srcOrd="0" destOrd="0" presId="urn:microsoft.com/office/officeart/2005/8/layout/default"/>
    <dgm:cxn modelId="{52914636-CF53-42E2-B35E-76CE6B325BF9}" type="presParOf" srcId="{284106C7-1942-4283-B173-425A6E5E0648}" destId="{9BC97AF7-3F2A-43DD-A65C-3B5A2F0A5281}" srcOrd="1" destOrd="0" presId="urn:microsoft.com/office/officeart/2005/8/layout/default"/>
    <dgm:cxn modelId="{B0F0C00B-2B2A-4C85-B458-9D1F20B096FF}" type="presParOf" srcId="{284106C7-1942-4283-B173-425A6E5E0648}" destId="{11DC8E70-E4B4-4D1E-A8B2-9760E5376706}" srcOrd="2" destOrd="0" presId="urn:microsoft.com/office/officeart/2005/8/layout/default"/>
    <dgm:cxn modelId="{A175E561-E75E-4BC8-A886-B4D744035C01}" type="presParOf" srcId="{284106C7-1942-4283-B173-425A6E5E0648}" destId="{3077203C-4546-437C-94BA-1B975C17E128}" srcOrd="3" destOrd="0" presId="urn:microsoft.com/office/officeart/2005/8/layout/default"/>
    <dgm:cxn modelId="{3A7C4931-F39F-4CE2-8446-ABDE2A88330D}" type="presParOf" srcId="{284106C7-1942-4283-B173-425A6E5E0648}" destId="{913B00AC-6BAD-4FC6-882C-69149AFA70F6}" srcOrd="4" destOrd="0" presId="urn:microsoft.com/office/officeart/2005/8/layout/default"/>
    <dgm:cxn modelId="{2EF9A9A2-FB99-467E-9459-69345375780E}" type="presParOf" srcId="{284106C7-1942-4283-B173-425A6E5E0648}" destId="{7EDD3C81-AC08-4E79-9CF7-093260357DE0}" srcOrd="5" destOrd="0" presId="urn:microsoft.com/office/officeart/2005/8/layout/default"/>
    <dgm:cxn modelId="{CAB200B2-36C6-4E0D-AD62-CDE77501E428}" type="presParOf" srcId="{284106C7-1942-4283-B173-425A6E5E0648}" destId="{AFD08AEC-3B6A-4D2B-96D7-E5D30C9E0F3A}" srcOrd="6" destOrd="0" presId="urn:microsoft.com/office/officeart/2005/8/layout/default"/>
    <dgm:cxn modelId="{576C7F48-6992-45AB-ABAD-A37067E2BF4B}" type="presParOf" srcId="{284106C7-1942-4283-B173-425A6E5E0648}" destId="{950BDB33-7955-41A1-9A58-FFFF3D6F8DF2}" srcOrd="7" destOrd="0" presId="urn:microsoft.com/office/officeart/2005/8/layout/default"/>
    <dgm:cxn modelId="{2272D877-6BD9-4AEC-B95C-F2999651E6F5}" type="presParOf" srcId="{284106C7-1942-4283-B173-425A6E5E0648}" destId="{57EB57DF-B5AC-4215-B939-F7167539B18E}" srcOrd="8" destOrd="0" presId="urn:microsoft.com/office/officeart/2005/8/layout/default"/>
    <dgm:cxn modelId="{763E5BBC-A85A-4C15-BABC-1477C38E4348}" type="presParOf" srcId="{284106C7-1942-4283-B173-425A6E5E0648}" destId="{B6027837-CD7F-45A6-BBD1-771537D3694A}" srcOrd="9" destOrd="0" presId="urn:microsoft.com/office/officeart/2005/8/layout/default"/>
    <dgm:cxn modelId="{4737E234-BE5B-4F62-BE2D-1371DB79E447}" type="presParOf" srcId="{284106C7-1942-4283-B173-425A6E5E0648}" destId="{7BFF9F62-1551-4954-918A-FF8142853DC4}" srcOrd="10" destOrd="0" presId="urn:microsoft.com/office/officeart/2005/8/layout/default"/>
    <dgm:cxn modelId="{1C52FA9C-AEF5-436B-8885-043565459BDC}" type="presParOf" srcId="{284106C7-1942-4283-B173-425A6E5E0648}" destId="{00D06BE4-958A-4F87-B416-CBD772CC4985}" srcOrd="11" destOrd="0" presId="urn:microsoft.com/office/officeart/2005/8/layout/default"/>
    <dgm:cxn modelId="{7D245A82-C9B9-48AB-9670-BF16F7117C07}" type="presParOf" srcId="{284106C7-1942-4283-B173-425A6E5E0648}" destId="{E6BAF944-894D-41B8-A280-43E552B7296E}" srcOrd="1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94175F3-9BE1-46B5-ACBC-B13CAC4C0153}" type="doc">
      <dgm:prSet loTypeId="urn:microsoft.com/office/officeart/2005/8/layout/default" loCatId="list" qsTypeId="urn:microsoft.com/office/officeart/2005/8/quickstyle/simple1" qsCatId="simple" csTypeId="urn:microsoft.com/office/officeart/2005/8/colors/accent2_3" csCatId="accent2" phldr="1"/>
      <dgm:spPr/>
      <dgm:t>
        <a:bodyPr/>
        <a:lstStyle/>
        <a:p>
          <a:endParaRPr lang="en-US"/>
        </a:p>
      </dgm:t>
    </dgm:pt>
    <dgm:pt modelId="{C609BFA4-D9F0-4BC4-8859-77664F3BD5D4}">
      <dgm:prSet phldrT="[Tekst]" custT="1"/>
      <dgm:spPr/>
      <dgm:t>
        <a:bodyPr/>
        <a:lstStyle/>
        <a:p>
          <a:r>
            <a:rPr lang="pl-PL" sz="1400" b="1" dirty="0" smtClean="0"/>
            <a:t>Nowe miejsca pracy – zakłady!</a:t>
          </a:r>
          <a:endParaRPr lang="en-US" sz="1400" b="1" dirty="0"/>
        </a:p>
      </dgm:t>
    </dgm:pt>
    <dgm:pt modelId="{517FB5AA-CE96-40DB-9F5D-6ECCF2136B61}" type="parTrans" cxnId="{A75497B5-7EDB-47AA-92BE-80075EC2CF84}">
      <dgm:prSet/>
      <dgm:spPr/>
      <dgm:t>
        <a:bodyPr/>
        <a:lstStyle/>
        <a:p>
          <a:endParaRPr lang="en-US" sz="1400" b="1"/>
        </a:p>
      </dgm:t>
    </dgm:pt>
    <dgm:pt modelId="{88D476E0-AFD2-4A1C-B5CF-D752466119F0}" type="sibTrans" cxnId="{A75497B5-7EDB-47AA-92BE-80075EC2CF84}">
      <dgm:prSet/>
      <dgm:spPr/>
      <dgm:t>
        <a:bodyPr/>
        <a:lstStyle/>
        <a:p>
          <a:endParaRPr lang="en-US" sz="1400" b="1"/>
        </a:p>
      </dgm:t>
    </dgm:pt>
    <dgm:pt modelId="{83D2B602-469A-4F59-A823-E32D089AF3C0}">
      <dgm:prSet phldrT="[Tekst]" custT="1"/>
      <dgm:spPr/>
      <dgm:t>
        <a:bodyPr/>
        <a:lstStyle/>
        <a:p>
          <a:r>
            <a:rPr lang="pl-PL" sz="1400" b="1" dirty="0" smtClean="0"/>
            <a:t>Wykorzystanie potencjału turystycznego Jury</a:t>
          </a:r>
          <a:endParaRPr lang="en-US" sz="1400" b="1" dirty="0"/>
        </a:p>
      </dgm:t>
    </dgm:pt>
    <dgm:pt modelId="{F64BE1EA-C4E0-4D91-A941-42734C195B41}" type="parTrans" cxnId="{E5047A3F-7826-4793-8B1A-178254FAD61B}">
      <dgm:prSet/>
      <dgm:spPr/>
      <dgm:t>
        <a:bodyPr/>
        <a:lstStyle/>
        <a:p>
          <a:endParaRPr lang="en-US" sz="1400" b="1"/>
        </a:p>
      </dgm:t>
    </dgm:pt>
    <dgm:pt modelId="{0084590A-24EA-44DF-8038-7720E3DEA5EA}" type="sibTrans" cxnId="{E5047A3F-7826-4793-8B1A-178254FAD61B}">
      <dgm:prSet/>
      <dgm:spPr/>
      <dgm:t>
        <a:bodyPr/>
        <a:lstStyle/>
        <a:p>
          <a:endParaRPr lang="en-US" sz="1400" b="1"/>
        </a:p>
      </dgm:t>
    </dgm:pt>
    <dgm:pt modelId="{9E1F7C4B-DBC3-449E-9EFB-782387BD0A4E}">
      <dgm:prSet phldrT="[Tekst]" custT="1"/>
      <dgm:spPr/>
      <dgm:t>
        <a:bodyPr/>
        <a:lstStyle/>
        <a:p>
          <a:r>
            <a:rPr lang="pl-PL" sz="1400" b="1" dirty="0" smtClean="0"/>
            <a:t>Obwodnica </a:t>
          </a:r>
          <a:endParaRPr lang="en-US" sz="1400" b="1" dirty="0"/>
        </a:p>
      </dgm:t>
    </dgm:pt>
    <dgm:pt modelId="{AA6F4C54-C061-474C-B4DC-A6D51E22AA41}" type="parTrans" cxnId="{F34CF5BE-EF61-4B6D-B6A1-126D9C580CAD}">
      <dgm:prSet/>
      <dgm:spPr/>
      <dgm:t>
        <a:bodyPr/>
        <a:lstStyle/>
        <a:p>
          <a:endParaRPr lang="en-US" sz="1400" b="1"/>
        </a:p>
      </dgm:t>
    </dgm:pt>
    <dgm:pt modelId="{42D4DC6B-EC5E-427E-8BF8-1D6A908CAB0A}" type="sibTrans" cxnId="{F34CF5BE-EF61-4B6D-B6A1-126D9C580CAD}">
      <dgm:prSet/>
      <dgm:spPr/>
      <dgm:t>
        <a:bodyPr/>
        <a:lstStyle/>
        <a:p>
          <a:endParaRPr lang="en-US" sz="1400" b="1"/>
        </a:p>
      </dgm:t>
    </dgm:pt>
    <dgm:pt modelId="{864CD398-AEC4-47D3-9B3B-9A801ED3CE30}">
      <dgm:prSet phldrT="[Tekst]" custT="1"/>
      <dgm:spPr/>
      <dgm:t>
        <a:bodyPr/>
        <a:lstStyle/>
        <a:p>
          <a:r>
            <a:rPr lang="pl-PL" sz="1400" b="1" dirty="0" smtClean="0"/>
            <a:t>Plan zagospodarowania przestrzeni – gdzie jest centrum Zawiercia?</a:t>
          </a:r>
          <a:endParaRPr lang="en-US" sz="1400" b="1" dirty="0"/>
        </a:p>
      </dgm:t>
    </dgm:pt>
    <dgm:pt modelId="{80F61CF6-FEA4-49E4-8489-BE579BA8BDAD}" type="parTrans" cxnId="{DDDE6071-43D8-4599-A14E-F67ACEAA3462}">
      <dgm:prSet/>
      <dgm:spPr/>
      <dgm:t>
        <a:bodyPr/>
        <a:lstStyle/>
        <a:p>
          <a:endParaRPr lang="en-US" sz="1400" b="1"/>
        </a:p>
      </dgm:t>
    </dgm:pt>
    <dgm:pt modelId="{0664E7A9-57E9-4290-B006-78804160C5FF}" type="sibTrans" cxnId="{DDDE6071-43D8-4599-A14E-F67ACEAA3462}">
      <dgm:prSet/>
      <dgm:spPr/>
      <dgm:t>
        <a:bodyPr/>
        <a:lstStyle/>
        <a:p>
          <a:endParaRPr lang="en-US" sz="1400" b="1"/>
        </a:p>
      </dgm:t>
    </dgm:pt>
    <dgm:pt modelId="{447E120E-A799-48F4-AA61-1C2246636997}">
      <dgm:prSet phldrT="[Tekst]" custT="1"/>
      <dgm:spPr/>
      <dgm:t>
        <a:bodyPr/>
        <a:lstStyle/>
        <a:p>
          <a:r>
            <a:rPr lang="pl-PL" sz="1400" b="1" dirty="0" smtClean="0"/>
            <a:t>Nadzór nad pracodawcami, rzetelne kontrole</a:t>
          </a:r>
          <a:endParaRPr lang="en-US" sz="1400" b="1" dirty="0"/>
        </a:p>
      </dgm:t>
    </dgm:pt>
    <dgm:pt modelId="{0254B04C-9C68-432E-8CA0-34E336FC80DA}" type="parTrans" cxnId="{45EFB6C6-C341-416D-88BC-AC152E626564}">
      <dgm:prSet/>
      <dgm:spPr/>
      <dgm:t>
        <a:bodyPr/>
        <a:lstStyle/>
        <a:p>
          <a:endParaRPr lang="en-US" sz="1400" b="1"/>
        </a:p>
      </dgm:t>
    </dgm:pt>
    <dgm:pt modelId="{C9E75FB8-C1D8-4D4F-9B7F-35ECF206F0CA}" type="sibTrans" cxnId="{45EFB6C6-C341-416D-88BC-AC152E626564}">
      <dgm:prSet/>
      <dgm:spPr/>
      <dgm:t>
        <a:bodyPr/>
        <a:lstStyle/>
        <a:p>
          <a:endParaRPr lang="en-US" sz="1400" b="1"/>
        </a:p>
      </dgm:t>
    </dgm:pt>
    <dgm:pt modelId="{974A27C4-864C-483D-BDDC-DD3E76617AA0}">
      <dgm:prSet phldrT="[Tekst]" custT="1"/>
      <dgm:spPr/>
      <dgm:t>
        <a:bodyPr/>
        <a:lstStyle/>
        <a:p>
          <a:r>
            <a:rPr lang="pl-PL" sz="1400" b="1" dirty="0" smtClean="0"/>
            <a:t>Sprawiedliwe i sprawne służby miejskie – Policja </a:t>
          </a:r>
          <a:br>
            <a:rPr lang="pl-PL" sz="1400" b="1" dirty="0" smtClean="0"/>
          </a:br>
          <a:r>
            <a:rPr lang="pl-PL" sz="1400" b="1" dirty="0" smtClean="0"/>
            <a:t>i Straż Miejska</a:t>
          </a:r>
          <a:endParaRPr lang="en-US" sz="1400" b="1" dirty="0"/>
        </a:p>
      </dgm:t>
    </dgm:pt>
    <dgm:pt modelId="{EF66D35F-6607-4B03-8709-04EDEF89659A}" type="parTrans" cxnId="{18124FD9-615A-45EE-8B19-6B73E7590F36}">
      <dgm:prSet/>
      <dgm:spPr/>
      <dgm:t>
        <a:bodyPr/>
        <a:lstStyle/>
        <a:p>
          <a:endParaRPr lang="en-US" sz="1400" b="1"/>
        </a:p>
      </dgm:t>
    </dgm:pt>
    <dgm:pt modelId="{26B3DA68-B65D-46CD-8F34-246093E51CA7}" type="sibTrans" cxnId="{18124FD9-615A-45EE-8B19-6B73E7590F36}">
      <dgm:prSet/>
      <dgm:spPr/>
      <dgm:t>
        <a:bodyPr/>
        <a:lstStyle/>
        <a:p>
          <a:endParaRPr lang="en-US" sz="1400" b="1"/>
        </a:p>
      </dgm:t>
    </dgm:pt>
    <dgm:pt modelId="{D2EA2541-725A-4E95-977B-D89B32A99A52}">
      <dgm:prSet phldrT="[Tekst]" custT="1"/>
      <dgm:spPr/>
      <dgm:t>
        <a:bodyPr/>
        <a:lstStyle/>
        <a:p>
          <a:r>
            <a:rPr lang="pl-PL" sz="1400" b="1" dirty="0" smtClean="0"/>
            <a:t>Oferta kulturalna (kino, deptak) – symboliczne dowartościowanie</a:t>
          </a:r>
          <a:endParaRPr lang="en-US" sz="1400" b="1" dirty="0"/>
        </a:p>
      </dgm:t>
    </dgm:pt>
    <dgm:pt modelId="{FF65B3C3-AF93-4352-BAD7-4A4D7E25EBF3}" type="parTrans" cxnId="{9BA78485-DF87-4589-834E-7D839E400561}">
      <dgm:prSet/>
      <dgm:spPr/>
      <dgm:t>
        <a:bodyPr/>
        <a:lstStyle/>
        <a:p>
          <a:endParaRPr lang="en-US"/>
        </a:p>
      </dgm:t>
    </dgm:pt>
    <dgm:pt modelId="{C7820AAE-0373-449F-ADDF-4D775E5F8D61}" type="sibTrans" cxnId="{9BA78485-DF87-4589-834E-7D839E400561}">
      <dgm:prSet/>
      <dgm:spPr/>
      <dgm:t>
        <a:bodyPr/>
        <a:lstStyle/>
        <a:p>
          <a:endParaRPr lang="en-US"/>
        </a:p>
      </dgm:t>
    </dgm:pt>
    <dgm:pt modelId="{116FE229-C08B-4E36-8E77-0B1FEA71260B}">
      <dgm:prSet phldrT="[Tekst]" custT="1"/>
      <dgm:spPr/>
      <dgm:t>
        <a:bodyPr/>
        <a:lstStyle/>
        <a:p>
          <a:r>
            <a:rPr lang="pl-PL" sz="1400" b="1" dirty="0" smtClean="0"/>
            <a:t>Więcej komunikacji, więcej przejrzystości</a:t>
          </a:r>
          <a:endParaRPr lang="en-US" sz="1400" b="1" dirty="0"/>
        </a:p>
      </dgm:t>
    </dgm:pt>
    <dgm:pt modelId="{1C01C4D8-5CD9-4D99-B8DD-037FB4B64554}" type="parTrans" cxnId="{CDF99C77-5231-4BCA-9722-10A558B8F9EC}">
      <dgm:prSet/>
      <dgm:spPr/>
      <dgm:t>
        <a:bodyPr/>
        <a:lstStyle/>
        <a:p>
          <a:endParaRPr lang="en-US"/>
        </a:p>
      </dgm:t>
    </dgm:pt>
    <dgm:pt modelId="{D5B4A163-631E-4932-8640-E9BF13AFD066}" type="sibTrans" cxnId="{CDF99C77-5231-4BCA-9722-10A558B8F9EC}">
      <dgm:prSet/>
      <dgm:spPr/>
      <dgm:t>
        <a:bodyPr/>
        <a:lstStyle/>
        <a:p>
          <a:endParaRPr lang="en-US"/>
        </a:p>
      </dgm:t>
    </dgm:pt>
    <dgm:pt modelId="{D9087358-31AA-41C0-9A55-724A20095FBF}">
      <dgm:prSet phldrT="[Tekst]" custT="1"/>
      <dgm:spPr/>
      <dgm:t>
        <a:bodyPr/>
        <a:lstStyle/>
        <a:p>
          <a:r>
            <a:rPr lang="pl-PL" sz="1400" b="1" dirty="0" smtClean="0"/>
            <a:t>Aktywność w specjalnej strefie ekonomicznej</a:t>
          </a:r>
          <a:endParaRPr lang="en-US" sz="1400" b="1" dirty="0"/>
        </a:p>
      </dgm:t>
    </dgm:pt>
    <dgm:pt modelId="{54316116-BA1B-4025-89A6-A89499836F3F}" type="parTrans" cxnId="{90DBB319-751A-4744-8186-34F50ABC674A}">
      <dgm:prSet/>
      <dgm:spPr/>
      <dgm:t>
        <a:bodyPr/>
        <a:lstStyle/>
        <a:p>
          <a:endParaRPr lang="en-US"/>
        </a:p>
      </dgm:t>
    </dgm:pt>
    <dgm:pt modelId="{3C455B22-9328-4BDF-B6BC-B649EE922E8C}" type="sibTrans" cxnId="{90DBB319-751A-4744-8186-34F50ABC674A}">
      <dgm:prSet/>
      <dgm:spPr/>
      <dgm:t>
        <a:bodyPr/>
        <a:lstStyle/>
        <a:p>
          <a:endParaRPr lang="en-US"/>
        </a:p>
      </dgm:t>
    </dgm:pt>
    <dgm:pt modelId="{92D07141-DBAB-4082-8456-9764B326A0F2}">
      <dgm:prSet phldrT="[Tekst]" custT="1"/>
      <dgm:spPr/>
      <dgm:t>
        <a:bodyPr/>
        <a:lstStyle/>
        <a:p>
          <a:r>
            <a:rPr lang="pl-PL" sz="1400" b="1" dirty="0" smtClean="0"/>
            <a:t>Troska o mieszkańców – niech ktoś wreszcie zadba o nas, a nie o siebie</a:t>
          </a:r>
          <a:endParaRPr lang="en-US" sz="1400" b="1" dirty="0"/>
        </a:p>
      </dgm:t>
    </dgm:pt>
    <dgm:pt modelId="{9FFB3EB8-A712-446B-ABB5-73F78DF2732C}" type="parTrans" cxnId="{B40CC827-08FC-436D-B9B1-F6EDA19450AD}">
      <dgm:prSet/>
      <dgm:spPr/>
      <dgm:t>
        <a:bodyPr/>
        <a:lstStyle/>
        <a:p>
          <a:endParaRPr lang="en-US"/>
        </a:p>
      </dgm:t>
    </dgm:pt>
    <dgm:pt modelId="{59D33AEB-EB49-4E49-9C90-0504EA105C07}" type="sibTrans" cxnId="{B40CC827-08FC-436D-B9B1-F6EDA19450AD}">
      <dgm:prSet/>
      <dgm:spPr/>
      <dgm:t>
        <a:bodyPr/>
        <a:lstStyle/>
        <a:p>
          <a:endParaRPr lang="en-US"/>
        </a:p>
      </dgm:t>
    </dgm:pt>
    <dgm:pt modelId="{80CB238A-A535-466E-B85F-D3F64663A2CB}">
      <dgm:prSet phldrT="[Tekst]" custT="1"/>
      <dgm:spPr/>
      <dgm:t>
        <a:bodyPr/>
        <a:lstStyle/>
        <a:p>
          <a:r>
            <a:rPr lang="pl-PL" sz="1400" b="1" dirty="0" smtClean="0"/>
            <a:t>Zrównoważony rozwój gospodarczy, nie tylko galerie</a:t>
          </a:r>
          <a:endParaRPr lang="en-US" sz="1400" b="1" dirty="0"/>
        </a:p>
      </dgm:t>
    </dgm:pt>
    <dgm:pt modelId="{8F80FB2F-9540-4023-B355-CB480B61E6C3}" type="parTrans" cxnId="{22E95349-5E6B-4372-A256-8AA9C5EA5F24}">
      <dgm:prSet/>
      <dgm:spPr/>
      <dgm:t>
        <a:bodyPr/>
        <a:lstStyle/>
        <a:p>
          <a:endParaRPr lang="en-US"/>
        </a:p>
      </dgm:t>
    </dgm:pt>
    <dgm:pt modelId="{73F3B095-AF1B-47A3-8493-78D4465A213B}" type="sibTrans" cxnId="{22E95349-5E6B-4372-A256-8AA9C5EA5F24}">
      <dgm:prSet/>
      <dgm:spPr/>
      <dgm:t>
        <a:bodyPr/>
        <a:lstStyle/>
        <a:p>
          <a:endParaRPr lang="en-US"/>
        </a:p>
      </dgm:t>
    </dgm:pt>
    <dgm:pt modelId="{41EC7543-FE17-4991-9017-E60A849A0FBC}">
      <dgm:prSet phldrT="[Tekst]" custT="1"/>
      <dgm:spPr/>
      <dgm:t>
        <a:bodyPr/>
        <a:lstStyle/>
        <a:p>
          <a:r>
            <a:rPr lang="pl-PL" sz="1400" b="1" dirty="0" smtClean="0"/>
            <a:t>Coś, co zatrzyma w mieście młodych</a:t>
          </a:r>
          <a:endParaRPr lang="en-US" sz="1400" b="1" dirty="0"/>
        </a:p>
      </dgm:t>
    </dgm:pt>
    <dgm:pt modelId="{615AE3DA-BF82-4100-8CEC-C8ABCFAC4AF2}" type="parTrans" cxnId="{5E1D92B2-EAA9-424E-B231-C45C1523A3DC}">
      <dgm:prSet/>
      <dgm:spPr/>
      <dgm:t>
        <a:bodyPr/>
        <a:lstStyle/>
        <a:p>
          <a:endParaRPr lang="en-US"/>
        </a:p>
      </dgm:t>
    </dgm:pt>
    <dgm:pt modelId="{1F30A57F-E2BE-4E66-A965-570E227F9130}" type="sibTrans" cxnId="{5E1D92B2-EAA9-424E-B231-C45C1523A3DC}">
      <dgm:prSet/>
      <dgm:spPr/>
      <dgm:t>
        <a:bodyPr/>
        <a:lstStyle/>
        <a:p>
          <a:endParaRPr lang="en-US"/>
        </a:p>
      </dgm:t>
    </dgm:pt>
    <dgm:pt modelId="{CF83D7B1-B190-44C9-9011-B46DD3EFF683}" type="pres">
      <dgm:prSet presAssocID="{A94175F3-9BE1-46B5-ACBC-B13CAC4C0153}" presName="diagram" presStyleCnt="0">
        <dgm:presLayoutVars>
          <dgm:dir/>
          <dgm:resizeHandles val="exact"/>
        </dgm:presLayoutVars>
      </dgm:prSet>
      <dgm:spPr/>
      <dgm:t>
        <a:bodyPr/>
        <a:lstStyle/>
        <a:p>
          <a:endParaRPr lang="en-US"/>
        </a:p>
      </dgm:t>
    </dgm:pt>
    <dgm:pt modelId="{BC848121-BB13-4CBB-9226-AC04D007CED5}" type="pres">
      <dgm:prSet presAssocID="{C609BFA4-D9F0-4BC4-8859-77664F3BD5D4}" presName="node" presStyleLbl="node1" presStyleIdx="0" presStyleCnt="12">
        <dgm:presLayoutVars>
          <dgm:bulletEnabled val="1"/>
        </dgm:presLayoutVars>
      </dgm:prSet>
      <dgm:spPr/>
      <dgm:t>
        <a:bodyPr/>
        <a:lstStyle/>
        <a:p>
          <a:endParaRPr lang="en-US"/>
        </a:p>
      </dgm:t>
    </dgm:pt>
    <dgm:pt modelId="{A6AFFDC3-A1ED-4DC1-8A57-1F6CEC69C805}" type="pres">
      <dgm:prSet presAssocID="{88D476E0-AFD2-4A1C-B5CF-D752466119F0}" presName="sibTrans" presStyleCnt="0"/>
      <dgm:spPr/>
      <dgm:t>
        <a:bodyPr/>
        <a:lstStyle/>
        <a:p>
          <a:endParaRPr lang="en-US"/>
        </a:p>
      </dgm:t>
    </dgm:pt>
    <dgm:pt modelId="{2B533672-E207-4330-9B8C-FBC3B8D64C18}" type="pres">
      <dgm:prSet presAssocID="{83D2B602-469A-4F59-A823-E32D089AF3C0}" presName="node" presStyleLbl="node1" presStyleIdx="1" presStyleCnt="12">
        <dgm:presLayoutVars>
          <dgm:bulletEnabled val="1"/>
        </dgm:presLayoutVars>
      </dgm:prSet>
      <dgm:spPr/>
      <dgm:t>
        <a:bodyPr/>
        <a:lstStyle/>
        <a:p>
          <a:endParaRPr lang="en-US"/>
        </a:p>
      </dgm:t>
    </dgm:pt>
    <dgm:pt modelId="{AA69A877-A5AC-4CC0-97A8-876E2830D42E}" type="pres">
      <dgm:prSet presAssocID="{0084590A-24EA-44DF-8038-7720E3DEA5EA}" presName="sibTrans" presStyleCnt="0"/>
      <dgm:spPr/>
      <dgm:t>
        <a:bodyPr/>
        <a:lstStyle/>
        <a:p>
          <a:endParaRPr lang="en-US"/>
        </a:p>
      </dgm:t>
    </dgm:pt>
    <dgm:pt modelId="{2AFE67F1-40E3-41F7-BE00-FEB217013EAE}" type="pres">
      <dgm:prSet presAssocID="{9E1F7C4B-DBC3-449E-9EFB-782387BD0A4E}" presName="node" presStyleLbl="node1" presStyleIdx="2" presStyleCnt="12">
        <dgm:presLayoutVars>
          <dgm:bulletEnabled val="1"/>
        </dgm:presLayoutVars>
      </dgm:prSet>
      <dgm:spPr/>
      <dgm:t>
        <a:bodyPr/>
        <a:lstStyle/>
        <a:p>
          <a:endParaRPr lang="en-US"/>
        </a:p>
      </dgm:t>
    </dgm:pt>
    <dgm:pt modelId="{C2089CD0-71E3-4D8E-95E5-4D9F01679425}" type="pres">
      <dgm:prSet presAssocID="{42D4DC6B-EC5E-427E-8BF8-1D6A908CAB0A}" presName="sibTrans" presStyleCnt="0"/>
      <dgm:spPr/>
      <dgm:t>
        <a:bodyPr/>
        <a:lstStyle/>
        <a:p>
          <a:endParaRPr lang="en-US"/>
        </a:p>
      </dgm:t>
    </dgm:pt>
    <dgm:pt modelId="{14A9476E-8FBB-4CE3-833F-4F84812162A4}" type="pres">
      <dgm:prSet presAssocID="{864CD398-AEC4-47D3-9B3B-9A801ED3CE30}" presName="node" presStyleLbl="node1" presStyleIdx="3" presStyleCnt="12">
        <dgm:presLayoutVars>
          <dgm:bulletEnabled val="1"/>
        </dgm:presLayoutVars>
      </dgm:prSet>
      <dgm:spPr/>
      <dgm:t>
        <a:bodyPr/>
        <a:lstStyle/>
        <a:p>
          <a:endParaRPr lang="en-US"/>
        </a:p>
      </dgm:t>
    </dgm:pt>
    <dgm:pt modelId="{ABFFDF43-4AF8-4774-B6EC-88F366B326B4}" type="pres">
      <dgm:prSet presAssocID="{0664E7A9-57E9-4290-B006-78804160C5FF}" presName="sibTrans" presStyleCnt="0"/>
      <dgm:spPr/>
      <dgm:t>
        <a:bodyPr/>
        <a:lstStyle/>
        <a:p>
          <a:endParaRPr lang="en-US"/>
        </a:p>
      </dgm:t>
    </dgm:pt>
    <dgm:pt modelId="{D13F6321-B6EE-4E52-B7D3-28B1E452E802}" type="pres">
      <dgm:prSet presAssocID="{447E120E-A799-48F4-AA61-1C2246636997}" presName="node" presStyleLbl="node1" presStyleIdx="4" presStyleCnt="12">
        <dgm:presLayoutVars>
          <dgm:bulletEnabled val="1"/>
        </dgm:presLayoutVars>
      </dgm:prSet>
      <dgm:spPr/>
      <dgm:t>
        <a:bodyPr/>
        <a:lstStyle/>
        <a:p>
          <a:endParaRPr lang="en-US"/>
        </a:p>
      </dgm:t>
    </dgm:pt>
    <dgm:pt modelId="{68C500B3-99EA-47A1-A3D0-0546BAA8BDDF}" type="pres">
      <dgm:prSet presAssocID="{C9E75FB8-C1D8-4D4F-9B7F-35ECF206F0CA}" presName="sibTrans" presStyleCnt="0"/>
      <dgm:spPr/>
      <dgm:t>
        <a:bodyPr/>
        <a:lstStyle/>
        <a:p>
          <a:endParaRPr lang="en-US"/>
        </a:p>
      </dgm:t>
    </dgm:pt>
    <dgm:pt modelId="{05D51020-DCEB-4C61-8CDB-CFA9B70F067C}" type="pres">
      <dgm:prSet presAssocID="{974A27C4-864C-483D-BDDC-DD3E76617AA0}" presName="node" presStyleLbl="node1" presStyleIdx="5" presStyleCnt="12">
        <dgm:presLayoutVars>
          <dgm:bulletEnabled val="1"/>
        </dgm:presLayoutVars>
      </dgm:prSet>
      <dgm:spPr/>
      <dgm:t>
        <a:bodyPr/>
        <a:lstStyle/>
        <a:p>
          <a:endParaRPr lang="en-US"/>
        </a:p>
      </dgm:t>
    </dgm:pt>
    <dgm:pt modelId="{A07B997D-9EA9-4D84-BDF2-E1658322BDA2}" type="pres">
      <dgm:prSet presAssocID="{26B3DA68-B65D-46CD-8F34-246093E51CA7}" presName="sibTrans" presStyleCnt="0"/>
      <dgm:spPr/>
      <dgm:t>
        <a:bodyPr/>
        <a:lstStyle/>
        <a:p>
          <a:endParaRPr lang="en-US"/>
        </a:p>
      </dgm:t>
    </dgm:pt>
    <dgm:pt modelId="{79AD6F70-33B8-4DB2-92A7-5B7CCD09D56E}" type="pres">
      <dgm:prSet presAssocID="{D2EA2541-725A-4E95-977B-D89B32A99A52}" presName="node" presStyleLbl="node1" presStyleIdx="6" presStyleCnt="12">
        <dgm:presLayoutVars>
          <dgm:bulletEnabled val="1"/>
        </dgm:presLayoutVars>
      </dgm:prSet>
      <dgm:spPr/>
      <dgm:t>
        <a:bodyPr/>
        <a:lstStyle/>
        <a:p>
          <a:endParaRPr lang="en-US"/>
        </a:p>
      </dgm:t>
    </dgm:pt>
    <dgm:pt modelId="{B9A1269C-8CB7-46AC-B28B-FD5EFE6951BC}" type="pres">
      <dgm:prSet presAssocID="{C7820AAE-0373-449F-ADDF-4D775E5F8D61}" presName="sibTrans" presStyleCnt="0"/>
      <dgm:spPr/>
      <dgm:t>
        <a:bodyPr/>
        <a:lstStyle/>
        <a:p>
          <a:endParaRPr lang="en-US"/>
        </a:p>
      </dgm:t>
    </dgm:pt>
    <dgm:pt modelId="{E59F439F-90D4-478D-9A95-C36C73C02608}" type="pres">
      <dgm:prSet presAssocID="{116FE229-C08B-4E36-8E77-0B1FEA71260B}" presName="node" presStyleLbl="node1" presStyleIdx="7" presStyleCnt="12">
        <dgm:presLayoutVars>
          <dgm:bulletEnabled val="1"/>
        </dgm:presLayoutVars>
      </dgm:prSet>
      <dgm:spPr/>
      <dgm:t>
        <a:bodyPr/>
        <a:lstStyle/>
        <a:p>
          <a:endParaRPr lang="en-US"/>
        </a:p>
      </dgm:t>
    </dgm:pt>
    <dgm:pt modelId="{58F6A62C-45C0-41ED-A716-1A069DCFC187}" type="pres">
      <dgm:prSet presAssocID="{D5B4A163-631E-4932-8640-E9BF13AFD066}" presName="sibTrans" presStyleCnt="0"/>
      <dgm:spPr/>
      <dgm:t>
        <a:bodyPr/>
        <a:lstStyle/>
        <a:p>
          <a:endParaRPr lang="en-US"/>
        </a:p>
      </dgm:t>
    </dgm:pt>
    <dgm:pt modelId="{9D79BD71-CDF9-4D4A-ADE7-340AEDCCDC8E}" type="pres">
      <dgm:prSet presAssocID="{D9087358-31AA-41C0-9A55-724A20095FBF}" presName="node" presStyleLbl="node1" presStyleIdx="8" presStyleCnt="12">
        <dgm:presLayoutVars>
          <dgm:bulletEnabled val="1"/>
        </dgm:presLayoutVars>
      </dgm:prSet>
      <dgm:spPr/>
      <dgm:t>
        <a:bodyPr/>
        <a:lstStyle/>
        <a:p>
          <a:endParaRPr lang="en-US"/>
        </a:p>
      </dgm:t>
    </dgm:pt>
    <dgm:pt modelId="{F1D57640-43ED-43FF-8126-3023824B1811}" type="pres">
      <dgm:prSet presAssocID="{3C455B22-9328-4BDF-B6BC-B649EE922E8C}" presName="sibTrans" presStyleCnt="0"/>
      <dgm:spPr/>
      <dgm:t>
        <a:bodyPr/>
        <a:lstStyle/>
        <a:p>
          <a:endParaRPr lang="en-US"/>
        </a:p>
      </dgm:t>
    </dgm:pt>
    <dgm:pt modelId="{BF4B8721-D8D6-4260-A7BE-014EBFEC41E8}" type="pres">
      <dgm:prSet presAssocID="{92D07141-DBAB-4082-8456-9764B326A0F2}" presName="node" presStyleLbl="node1" presStyleIdx="9" presStyleCnt="12">
        <dgm:presLayoutVars>
          <dgm:bulletEnabled val="1"/>
        </dgm:presLayoutVars>
      </dgm:prSet>
      <dgm:spPr/>
      <dgm:t>
        <a:bodyPr/>
        <a:lstStyle/>
        <a:p>
          <a:endParaRPr lang="en-US"/>
        </a:p>
      </dgm:t>
    </dgm:pt>
    <dgm:pt modelId="{6D8F5915-BB32-4E2F-8C51-08CB6C19B190}" type="pres">
      <dgm:prSet presAssocID="{59D33AEB-EB49-4E49-9C90-0504EA105C07}" presName="sibTrans" presStyleCnt="0"/>
      <dgm:spPr/>
      <dgm:t>
        <a:bodyPr/>
        <a:lstStyle/>
        <a:p>
          <a:endParaRPr lang="en-US"/>
        </a:p>
      </dgm:t>
    </dgm:pt>
    <dgm:pt modelId="{D659EE3E-4556-494D-8446-314AD9ED4A83}" type="pres">
      <dgm:prSet presAssocID="{80CB238A-A535-466E-B85F-D3F64663A2CB}" presName="node" presStyleLbl="node1" presStyleIdx="10" presStyleCnt="12">
        <dgm:presLayoutVars>
          <dgm:bulletEnabled val="1"/>
        </dgm:presLayoutVars>
      </dgm:prSet>
      <dgm:spPr/>
      <dgm:t>
        <a:bodyPr/>
        <a:lstStyle/>
        <a:p>
          <a:endParaRPr lang="en-US"/>
        </a:p>
      </dgm:t>
    </dgm:pt>
    <dgm:pt modelId="{3EC9F821-ED7F-4570-A8AA-140DB74AC535}" type="pres">
      <dgm:prSet presAssocID="{73F3B095-AF1B-47A3-8493-78D4465A213B}" presName="sibTrans" presStyleCnt="0"/>
      <dgm:spPr/>
      <dgm:t>
        <a:bodyPr/>
        <a:lstStyle/>
        <a:p>
          <a:endParaRPr lang="en-US"/>
        </a:p>
      </dgm:t>
    </dgm:pt>
    <dgm:pt modelId="{6F77B2B1-73E5-4F0B-A5D6-A2D3CAF9E639}" type="pres">
      <dgm:prSet presAssocID="{41EC7543-FE17-4991-9017-E60A849A0FBC}" presName="node" presStyleLbl="node1" presStyleIdx="11" presStyleCnt="12">
        <dgm:presLayoutVars>
          <dgm:bulletEnabled val="1"/>
        </dgm:presLayoutVars>
      </dgm:prSet>
      <dgm:spPr/>
      <dgm:t>
        <a:bodyPr/>
        <a:lstStyle/>
        <a:p>
          <a:endParaRPr lang="en-US"/>
        </a:p>
      </dgm:t>
    </dgm:pt>
  </dgm:ptLst>
  <dgm:cxnLst>
    <dgm:cxn modelId="{E5047A3F-7826-4793-8B1A-178254FAD61B}" srcId="{A94175F3-9BE1-46B5-ACBC-B13CAC4C0153}" destId="{83D2B602-469A-4F59-A823-E32D089AF3C0}" srcOrd="1" destOrd="0" parTransId="{F64BE1EA-C4E0-4D91-A941-42734C195B41}" sibTransId="{0084590A-24EA-44DF-8038-7720E3DEA5EA}"/>
    <dgm:cxn modelId="{49F27562-6973-4AFC-9C54-3E60B9005622}" type="presOf" srcId="{864CD398-AEC4-47D3-9B3B-9A801ED3CE30}" destId="{14A9476E-8FBB-4CE3-833F-4F84812162A4}" srcOrd="0" destOrd="0" presId="urn:microsoft.com/office/officeart/2005/8/layout/default"/>
    <dgm:cxn modelId="{DEC77A69-208A-4B12-A024-9E2E8DBA21F7}" type="presOf" srcId="{447E120E-A799-48F4-AA61-1C2246636997}" destId="{D13F6321-B6EE-4E52-B7D3-28B1E452E802}" srcOrd="0" destOrd="0" presId="urn:microsoft.com/office/officeart/2005/8/layout/default"/>
    <dgm:cxn modelId="{CDF99C77-5231-4BCA-9722-10A558B8F9EC}" srcId="{A94175F3-9BE1-46B5-ACBC-B13CAC4C0153}" destId="{116FE229-C08B-4E36-8E77-0B1FEA71260B}" srcOrd="7" destOrd="0" parTransId="{1C01C4D8-5CD9-4D99-B8DD-037FB4B64554}" sibTransId="{D5B4A163-631E-4932-8640-E9BF13AFD066}"/>
    <dgm:cxn modelId="{B40CC827-08FC-436D-B9B1-F6EDA19450AD}" srcId="{A94175F3-9BE1-46B5-ACBC-B13CAC4C0153}" destId="{92D07141-DBAB-4082-8456-9764B326A0F2}" srcOrd="9" destOrd="0" parTransId="{9FFB3EB8-A712-446B-ABB5-73F78DF2732C}" sibTransId="{59D33AEB-EB49-4E49-9C90-0504EA105C07}"/>
    <dgm:cxn modelId="{18124FD9-615A-45EE-8B19-6B73E7590F36}" srcId="{A94175F3-9BE1-46B5-ACBC-B13CAC4C0153}" destId="{974A27C4-864C-483D-BDDC-DD3E76617AA0}" srcOrd="5" destOrd="0" parTransId="{EF66D35F-6607-4B03-8709-04EDEF89659A}" sibTransId="{26B3DA68-B65D-46CD-8F34-246093E51CA7}"/>
    <dgm:cxn modelId="{A279D890-DE5A-4EB3-BDEB-5C5FF9DCDCF6}" type="presOf" srcId="{83D2B602-469A-4F59-A823-E32D089AF3C0}" destId="{2B533672-E207-4330-9B8C-FBC3B8D64C18}" srcOrd="0" destOrd="0" presId="urn:microsoft.com/office/officeart/2005/8/layout/default"/>
    <dgm:cxn modelId="{17258257-7EDB-4EB8-BEC0-77BCCA766E87}" type="presOf" srcId="{D2EA2541-725A-4E95-977B-D89B32A99A52}" destId="{79AD6F70-33B8-4DB2-92A7-5B7CCD09D56E}" srcOrd="0" destOrd="0" presId="urn:microsoft.com/office/officeart/2005/8/layout/default"/>
    <dgm:cxn modelId="{70717484-0D69-4C3F-B567-6B526D6CAAAF}" type="presOf" srcId="{D9087358-31AA-41C0-9A55-724A20095FBF}" destId="{9D79BD71-CDF9-4D4A-ADE7-340AEDCCDC8E}" srcOrd="0" destOrd="0" presId="urn:microsoft.com/office/officeart/2005/8/layout/default"/>
    <dgm:cxn modelId="{FC20E6D0-DFC2-4D60-B895-F3D0CF3A7676}" type="presOf" srcId="{80CB238A-A535-466E-B85F-D3F64663A2CB}" destId="{D659EE3E-4556-494D-8446-314AD9ED4A83}" srcOrd="0" destOrd="0" presId="urn:microsoft.com/office/officeart/2005/8/layout/default"/>
    <dgm:cxn modelId="{503B4111-E0CF-4394-945C-CB7B1DF3D588}" type="presOf" srcId="{92D07141-DBAB-4082-8456-9764B326A0F2}" destId="{BF4B8721-D8D6-4260-A7BE-014EBFEC41E8}" srcOrd="0" destOrd="0" presId="urn:microsoft.com/office/officeart/2005/8/layout/default"/>
    <dgm:cxn modelId="{45EFB6C6-C341-416D-88BC-AC152E626564}" srcId="{A94175F3-9BE1-46B5-ACBC-B13CAC4C0153}" destId="{447E120E-A799-48F4-AA61-1C2246636997}" srcOrd="4" destOrd="0" parTransId="{0254B04C-9C68-432E-8CA0-34E336FC80DA}" sibTransId="{C9E75FB8-C1D8-4D4F-9B7F-35ECF206F0CA}"/>
    <dgm:cxn modelId="{9BA78485-DF87-4589-834E-7D839E400561}" srcId="{A94175F3-9BE1-46B5-ACBC-B13CAC4C0153}" destId="{D2EA2541-725A-4E95-977B-D89B32A99A52}" srcOrd="6" destOrd="0" parTransId="{FF65B3C3-AF93-4352-BAD7-4A4D7E25EBF3}" sibTransId="{C7820AAE-0373-449F-ADDF-4D775E5F8D61}"/>
    <dgm:cxn modelId="{DDDE6071-43D8-4599-A14E-F67ACEAA3462}" srcId="{A94175F3-9BE1-46B5-ACBC-B13CAC4C0153}" destId="{864CD398-AEC4-47D3-9B3B-9A801ED3CE30}" srcOrd="3" destOrd="0" parTransId="{80F61CF6-FEA4-49E4-8489-BE579BA8BDAD}" sibTransId="{0664E7A9-57E9-4290-B006-78804160C5FF}"/>
    <dgm:cxn modelId="{90DBB319-751A-4744-8186-34F50ABC674A}" srcId="{A94175F3-9BE1-46B5-ACBC-B13CAC4C0153}" destId="{D9087358-31AA-41C0-9A55-724A20095FBF}" srcOrd="8" destOrd="0" parTransId="{54316116-BA1B-4025-89A6-A89499836F3F}" sibTransId="{3C455B22-9328-4BDF-B6BC-B649EE922E8C}"/>
    <dgm:cxn modelId="{7C8E527C-8FA6-41D5-AC20-68EEAC5AA75A}" type="presOf" srcId="{C609BFA4-D9F0-4BC4-8859-77664F3BD5D4}" destId="{BC848121-BB13-4CBB-9226-AC04D007CED5}" srcOrd="0" destOrd="0" presId="urn:microsoft.com/office/officeart/2005/8/layout/default"/>
    <dgm:cxn modelId="{6772F82A-DB63-42FF-A66D-CC2381E1634D}" type="presOf" srcId="{9E1F7C4B-DBC3-449E-9EFB-782387BD0A4E}" destId="{2AFE67F1-40E3-41F7-BE00-FEB217013EAE}" srcOrd="0" destOrd="0" presId="urn:microsoft.com/office/officeart/2005/8/layout/default"/>
    <dgm:cxn modelId="{6FF9CE7F-99B6-4B24-AB26-46410A98D3E1}" type="presOf" srcId="{41EC7543-FE17-4991-9017-E60A849A0FBC}" destId="{6F77B2B1-73E5-4F0B-A5D6-A2D3CAF9E639}" srcOrd="0" destOrd="0" presId="urn:microsoft.com/office/officeart/2005/8/layout/default"/>
    <dgm:cxn modelId="{F34CF5BE-EF61-4B6D-B6A1-126D9C580CAD}" srcId="{A94175F3-9BE1-46B5-ACBC-B13CAC4C0153}" destId="{9E1F7C4B-DBC3-449E-9EFB-782387BD0A4E}" srcOrd="2" destOrd="0" parTransId="{AA6F4C54-C061-474C-B4DC-A6D51E22AA41}" sibTransId="{42D4DC6B-EC5E-427E-8BF8-1D6A908CAB0A}"/>
    <dgm:cxn modelId="{725937BF-2C4C-4F8A-A8F7-BA45FE452EC2}" type="presOf" srcId="{974A27C4-864C-483D-BDDC-DD3E76617AA0}" destId="{05D51020-DCEB-4C61-8CDB-CFA9B70F067C}" srcOrd="0" destOrd="0" presId="urn:microsoft.com/office/officeart/2005/8/layout/default"/>
    <dgm:cxn modelId="{22E95349-5E6B-4372-A256-8AA9C5EA5F24}" srcId="{A94175F3-9BE1-46B5-ACBC-B13CAC4C0153}" destId="{80CB238A-A535-466E-B85F-D3F64663A2CB}" srcOrd="10" destOrd="0" parTransId="{8F80FB2F-9540-4023-B355-CB480B61E6C3}" sibTransId="{73F3B095-AF1B-47A3-8493-78D4465A213B}"/>
    <dgm:cxn modelId="{5E1D92B2-EAA9-424E-B231-C45C1523A3DC}" srcId="{A94175F3-9BE1-46B5-ACBC-B13CAC4C0153}" destId="{41EC7543-FE17-4991-9017-E60A849A0FBC}" srcOrd="11" destOrd="0" parTransId="{615AE3DA-BF82-4100-8CEC-C8ABCFAC4AF2}" sibTransId="{1F30A57F-E2BE-4E66-A965-570E227F9130}"/>
    <dgm:cxn modelId="{8A6AAF7D-BF39-414A-937C-115BD9DF452E}" type="presOf" srcId="{116FE229-C08B-4E36-8E77-0B1FEA71260B}" destId="{E59F439F-90D4-478D-9A95-C36C73C02608}" srcOrd="0" destOrd="0" presId="urn:microsoft.com/office/officeart/2005/8/layout/default"/>
    <dgm:cxn modelId="{231907DB-E149-4A5E-A8C9-7C0DE9E54FE8}" type="presOf" srcId="{A94175F3-9BE1-46B5-ACBC-B13CAC4C0153}" destId="{CF83D7B1-B190-44C9-9011-B46DD3EFF683}" srcOrd="0" destOrd="0" presId="urn:microsoft.com/office/officeart/2005/8/layout/default"/>
    <dgm:cxn modelId="{A75497B5-7EDB-47AA-92BE-80075EC2CF84}" srcId="{A94175F3-9BE1-46B5-ACBC-B13CAC4C0153}" destId="{C609BFA4-D9F0-4BC4-8859-77664F3BD5D4}" srcOrd="0" destOrd="0" parTransId="{517FB5AA-CE96-40DB-9F5D-6ECCF2136B61}" sibTransId="{88D476E0-AFD2-4A1C-B5CF-D752466119F0}"/>
    <dgm:cxn modelId="{81CFDD89-179E-429F-98D1-4B4B77F2B8D6}" type="presParOf" srcId="{CF83D7B1-B190-44C9-9011-B46DD3EFF683}" destId="{BC848121-BB13-4CBB-9226-AC04D007CED5}" srcOrd="0" destOrd="0" presId="urn:microsoft.com/office/officeart/2005/8/layout/default"/>
    <dgm:cxn modelId="{9B76B73A-4E84-4138-B3B2-195D61B009E9}" type="presParOf" srcId="{CF83D7B1-B190-44C9-9011-B46DD3EFF683}" destId="{A6AFFDC3-A1ED-4DC1-8A57-1F6CEC69C805}" srcOrd="1" destOrd="0" presId="urn:microsoft.com/office/officeart/2005/8/layout/default"/>
    <dgm:cxn modelId="{341CC0AC-5F18-44CF-8079-1E4DEF4CBFF7}" type="presParOf" srcId="{CF83D7B1-B190-44C9-9011-B46DD3EFF683}" destId="{2B533672-E207-4330-9B8C-FBC3B8D64C18}" srcOrd="2" destOrd="0" presId="urn:microsoft.com/office/officeart/2005/8/layout/default"/>
    <dgm:cxn modelId="{760386C7-829E-4453-8A08-04853F90E17B}" type="presParOf" srcId="{CF83D7B1-B190-44C9-9011-B46DD3EFF683}" destId="{AA69A877-A5AC-4CC0-97A8-876E2830D42E}" srcOrd="3" destOrd="0" presId="urn:microsoft.com/office/officeart/2005/8/layout/default"/>
    <dgm:cxn modelId="{46670DF4-1876-45A9-90AF-59315C0D0E2A}" type="presParOf" srcId="{CF83D7B1-B190-44C9-9011-B46DD3EFF683}" destId="{2AFE67F1-40E3-41F7-BE00-FEB217013EAE}" srcOrd="4" destOrd="0" presId="urn:microsoft.com/office/officeart/2005/8/layout/default"/>
    <dgm:cxn modelId="{9C2F1259-0ADD-47BC-980E-DC093E7C11D0}" type="presParOf" srcId="{CF83D7B1-B190-44C9-9011-B46DD3EFF683}" destId="{C2089CD0-71E3-4D8E-95E5-4D9F01679425}" srcOrd="5" destOrd="0" presId="urn:microsoft.com/office/officeart/2005/8/layout/default"/>
    <dgm:cxn modelId="{DA0FCEE4-FD30-4F14-BD32-DF221E0C35DE}" type="presParOf" srcId="{CF83D7B1-B190-44C9-9011-B46DD3EFF683}" destId="{14A9476E-8FBB-4CE3-833F-4F84812162A4}" srcOrd="6" destOrd="0" presId="urn:microsoft.com/office/officeart/2005/8/layout/default"/>
    <dgm:cxn modelId="{99A481D0-764F-4ACA-9397-0F1594449458}" type="presParOf" srcId="{CF83D7B1-B190-44C9-9011-B46DD3EFF683}" destId="{ABFFDF43-4AF8-4774-B6EC-88F366B326B4}" srcOrd="7" destOrd="0" presId="urn:microsoft.com/office/officeart/2005/8/layout/default"/>
    <dgm:cxn modelId="{208ACAAA-0FE8-4D0F-BBB6-AD6FF793C3CA}" type="presParOf" srcId="{CF83D7B1-B190-44C9-9011-B46DD3EFF683}" destId="{D13F6321-B6EE-4E52-B7D3-28B1E452E802}" srcOrd="8" destOrd="0" presId="urn:microsoft.com/office/officeart/2005/8/layout/default"/>
    <dgm:cxn modelId="{AB5AB168-BA0C-4A83-AFB6-EBFFE174F7C0}" type="presParOf" srcId="{CF83D7B1-B190-44C9-9011-B46DD3EFF683}" destId="{68C500B3-99EA-47A1-A3D0-0546BAA8BDDF}" srcOrd="9" destOrd="0" presId="urn:microsoft.com/office/officeart/2005/8/layout/default"/>
    <dgm:cxn modelId="{077C9461-6261-4951-AB7B-7BCEC0D4F942}" type="presParOf" srcId="{CF83D7B1-B190-44C9-9011-B46DD3EFF683}" destId="{05D51020-DCEB-4C61-8CDB-CFA9B70F067C}" srcOrd="10" destOrd="0" presId="urn:microsoft.com/office/officeart/2005/8/layout/default"/>
    <dgm:cxn modelId="{BE1279E7-CF0F-483C-8171-22E73AFE8B28}" type="presParOf" srcId="{CF83D7B1-B190-44C9-9011-B46DD3EFF683}" destId="{A07B997D-9EA9-4D84-BDF2-E1658322BDA2}" srcOrd="11" destOrd="0" presId="urn:microsoft.com/office/officeart/2005/8/layout/default"/>
    <dgm:cxn modelId="{2558B2C6-5375-4ABD-8750-D74C5406FD55}" type="presParOf" srcId="{CF83D7B1-B190-44C9-9011-B46DD3EFF683}" destId="{79AD6F70-33B8-4DB2-92A7-5B7CCD09D56E}" srcOrd="12" destOrd="0" presId="urn:microsoft.com/office/officeart/2005/8/layout/default"/>
    <dgm:cxn modelId="{AC9721CE-87E0-4676-BFB1-6ACFFF5111FA}" type="presParOf" srcId="{CF83D7B1-B190-44C9-9011-B46DD3EFF683}" destId="{B9A1269C-8CB7-46AC-B28B-FD5EFE6951BC}" srcOrd="13" destOrd="0" presId="urn:microsoft.com/office/officeart/2005/8/layout/default"/>
    <dgm:cxn modelId="{4BB1E130-54F1-4ECE-BB0F-D6207DB5E865}" type="presParOf" srcId="{CF83D7B1-B190-44C9-9011-B46DD3EFF683}" destId="{E59F439F-90D4-478D-9A95-C36C73C02608}" srcOrd="14" destOrd="0" presId="urn:microsoft.com/office/officeart/2005/8/layout/default"/>
    <dgm:cxn modelId="{8056C3D4-1D9C-4280-B827-7EF329C46D85}" type="presParOf" srcId="{CF83D7B1-B190-44C9-9011-B46DD3EFF683}" destId="{58F6A62C-45C0-41ED-A716-1A069DCFC187}" srcOrd="15" destOrd="0" presId="urn:microsoft.com/office/officeart/2005/8/layout/default"/>
    <dgm:cxn modelId="{E4CE63ED-4CF9-4C12-AB43-9ADDAEFFB0F6}" type="presParOf" srcId="{CF83D7B1-B190-44C9-9011-B46DD3EFF683}" destId="{9D79BD71-CDF9-4D4A-ADE7-340AEDCCDC8E}" srcOrd="16" destOrd="0" presId="urn:microsoft.com/office/officeart/2005/8/layout/default"/>
    <dgm:cxn modelId="{E4E3B2FF-FF3D-4E85-AFBD-87F3C9EDC5CE}" type="presParOf" srcId="{CF83D7B1-B190-44C9-9011-B46DD3EFF683}" destId="{F1D57640-43ED-43FF-8126-3023824B1811}" srcOrd="17" destOrd="0" presId="urn:microsoft.com/office/officeart/2005/8/layout/default"/>
    <dgm:cxn modelId="{550422B8-7B48-445A-9188-7EC46ADA456E}" type="presParOf" srcId="{CF83D7B1-B190-44C9-9011-B46DD3EFF683}" destId="{BF4B8721-D8D6-4260-A7BE-014EBFEC41E8}" srcOrd="18" destOrd="0" presId="urn:microsoft.com/office/officeart/2005/8/layout/default"/>
    <dgm:cxn modelId="{8AC40CC5-498C-452F-8471-9CDA86ECB0FE}" type="presParOf" srcId="{CF83D7B1-B190-44C9-9011-B46DD3EFF683}" destId="{6D8F5915-BB32-4E2F-8C51-08CB6C19B190}" srcOrd="19" destOrd="0" presId="urn:microsoft.com/office/officeart/2005/8/layout/default"/>
    <dgm:cxn modelId="{C020C5FF-6468-4640-9BE3-BC3345775412}" type="presParOf" srcId="{CF83D7B1-B190-44C9-9011-B46DD3EFF683}" destId="{D659EE3E-4556-494D-8446-314AD9ED4A83}" srcOrd="20" destOrd="0" presId="urn:microsoft.com/office/officeart/2005/8/layout/default"/>
    <dgm:cxn modelId="{7643B516-9F39-4591-84F1-34C335521794}" type="presParOf" srcId="{CF83D7B1-B190-44C9-9011-B46DD3EFF683}" destId="{3EC9F821-ED7F-4570-A8AA-140DB74AC535}" srcOrd="21" destOrd="0" presId="urn:microsoft.com/office/officeart/2005/8/layout/default"/>
    <dgm:cxn modelId="{423DFD01-46C6-43A3-BD19-708E87150098}" type="presParOf" srcId="{CF83D7B1-B190-44C9-9011-B46DD3EFF683}" destId="{6F77B2B1-73E5-4F0B-A5D6-A2D3CAF9E639}" srcOrd="2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879E7D9-54FC-4A03-A602-33BE4F4CA7EE}" type="doc">
      <dgm:prSet loTypeId="urn:microsoft.com/office/officeart/2005/8/layout/cycle6" loCatId="cycle" qsTypeId="urn:microsoft.com/office/officeart/2005/8/quickstyle/simple1" qsCatId="simple" csTypeId="urn:microsoft.com/office/officeart/2005/8/colors/accent2_4" csCatId="accent2" phldr="1"/>
      <dgm:spPr/>
      <dgm:t>
        <a:bodyPr/>
        <a:lstStyle/>
        <a:p>
          <a:endParaRPr lang="en-US"/>
        </a:p>
      </dgm:t>
    </dgm:pt>
    <dgm:pt modelId="{F0A4E8AA-EC42-4402-B8DB-BF9852ADEFC3}">
      <dgm:prSet phldrT="[Tekst]"/>
      <dgm:spPr/>
      <dgm:t>
        <a:bodyPr/>
        <a:lstStyle/>
        <a:p>
          <a:r>
            <a:rPr lang="pl-PL" dirty="0" smtClean="0"/>
            <a:t>40-50 lat</a:t>
          </a:r>
          <a:endParaRPr lang="en-US" dirty="0"/>
        </a:p>
      </dgm:t>
    </dgm:pt>
    <dgm:pt modelId="{9C22A754-D138-4394-A37D-7F3998C35832}" type="parTrans" cxnId="{231C17D5-C01E-42BA-9538-0ED1415167FD}">
      <dgm:prSet/>
      <dgm:spPr/>
      <dgm:t>
        <a:bodyPr/>
        <a:lstStyle/>
        <a:p>
          <a:endParaRPr lang="en-US"/>
        </a:p>
      </dgm:t>
    </dgm:pt>
    <dgm:pt modelId="{413F1D21-75F1-4FAB-9603-F56A71927529}" type="sibTrans" cxnId="{231C17D5-C01E-42BA-9538-0ED1415167FD}">
      <dgm:prSet/>
      <dgm:spPr/>
      <dgm:t>
        <a:bodyPr/>
        <a:lstStyle/>
        <a:p>
          <a:endParaRPr lang="en-US"/>
        </a:p>
      </dgm:t>
    </dgm:pt>
    <dgm:pt modelId="{CEF20957-78B7-4501-8305-36B214C83702}">
      <dgm:prSet phldrT="[Tekst]"/>
      <dgm:spPr/>
      <dgm:t>
        <a:bodyPr/>
        <a:lstStyle/>
        <a:p>
          <a:r>
            <a:rPr lang="pl-PL" dirty="0" smtClean="0"/>
            <a:t>Rzutki manager</a:t>
          </a:r>
          <a:endParaRPr lang="en-US" dirty="0"/>
        </a:p>
      </dgm:t>
    </dgm:pt>
    <dgm:pt modelId="{BB5F5F4E-DF6E-4B20-8816-5305B5467EED}" type="parTrans" cxnId="{9DA08DCD-D190-4971-9BE5-D746EB9BCA30}">
      <dgm:prSet/>
      <dgm:spPr/>
      <dgm:t>
        <a:bodyPr/>
        <a:lstStyle/>
        <a:p>
          <a:endParaRPr lang="en-US"/>
        </a:p>
      </dgm:t>
    </dgm:pt>
    <dgm:pt modelId="{856452B2-3DAA-4B65-8B98-F76CB24C4160}" type="sibTrans" cxnId="{9DA08DCD-D190-4971-9BE5-D746EB9BCA30}">
      <dgm:prSet/>
      <dgm:spPr/>
      <dgm:t>
        <a:bodyPr/>
        <a:lstStyle/>
        <a:p>
          <a:endParaRPr lang="en-US"/>
        </a:p>
      </dgm:t>
    </dgm:pt>
    <dgm:pt modelId="{01E49FDD-B394-45B6-903A-27F9A3F5D55B}">
      <dgm:prSet phldrT="[Tekst]"/>
      <dgm:spPr/>
      <dgm:t>
        <a:bodyPr/>
        <a:lstStyle/>
        <a:p>
          <a:r>
            <a:rPr lang="pl-PL" dirty="0" smtClean="0">
              <a:solidFill>
                <a:schemeClr val="tx1"/>
              </a:solidFill>
            </a:rPr>
            <a:t>Spoza układu</a:t>
          </a:r>
          <a:endParaRPr lang="en-US" dirty="0">
            <a:solidFill>
              <a:schemeClr val="tx1"/>
            </a:solidFill>
          </a:endParaRPr>
        </a:p>
      </dgm:t>
    </dgm:pt>
    <dgm:pt modelId="{0521C997-8C46-4730-AA5A-66DD483F4348}" type="parTrans" cxnId="{8A988C2A-DEFD-4C38-85ED-261D80719F53}">
      <dgm:prSet/>
      <dgm:spPr/>
      <dgm:t>
        <a:bodyPr/>
        <a:lstStyle/>
        <a:p>
          <a:endParaRPr lang="en-US"/>
        </a:p>
      </dgm:t>
    </dgm:pt>
    <dgm:pt modelId="{FD6B93D7-FC93-40E7-BD70-17AA8561889A}" type="sibTrans" cxnId="{8A988C2A-DEFD-4C38-85ED-261D80719F53}">
      <dgm:prSet/>
      <dgm:spPr/>
      <dgm:t>
        <a:bodyPr/>
        <a:lstStyle/>
        <a:p>
          <a:endParaRPr lang="en-US"/>
        </a:p>
      </dgm:t>
    </dgm:pt>
    <dgm:pt modelId="{3BCFB21B-5F59-4110-A04B-279074F53B41}">
      <dgm:prSet phldrT="[Tekst]"/>
      <dgm:spPr/>
      <dgm:t>
        <a:bodyPr/>
        <a:lstStyle/>
        <a:p>
          <a:r>
            <a:rPr lang="pl-PL" dirty="0" smtClean="0">
              <a:solidFill>
                <a:schemeClr val="tx1"/>
              </a:solidFill>
            </a:rPr>
            <a:t>Charyzmatyczny – tylko taki podoła sytuacji </a:t>
          </a:r>
          <a:endParaRPr lang="en-US" dirty="0">
            <a:solidFill>
              <a:schemeClr val="tx1"/>
            </a:solidFill>
          </a:endParaRPr>
        </a:p>
      </dgm:t>
    </dgm:pt>
    <dgm:pt modelId="{5E655221-776A-4A58-92EC-B156129CBF1F}" type="parTrans" cxnId="{4FFC79A1-68D2-4145-980F-389BB0441A92}">
      <dgm:prSet/>
      <dgm:spPr/>
      <dgm:t>
        <a:bodyPr/>
        <a:lstStyle/>
        <a:p>
          <a:endParaRPr lang="en-US"/>
        </a:p>
      </dgm:t>
    </dgm:pt>
    <dgm:pt modelId="{51B621BF-93EF-4D6B-913B-6FDDE36504E6}" type="sibTrans" cxnId="{4FFC79A1-68D2-4145-980F-389BB0441A92}">
      <dgm:prSet/>
      <dgm:spPr/>
      <dgm:t>
        <a:bodyPr/>
        <a:lstStyle/>
        <a:p>
          <a:endParaRPr lang="en-US"/>
        </a:p>
      </dgm:t>
    </dgm:pt>
    <dgm:pt modelId="{2A001809-31AB-44D1-ACC5-40F4B5DAFA92}">
      <dgm:prSet phldrT="[Tekst]"/>
      <dgm:spPr/>
      <dgm:t>
        <a:bodyPr/>
        <a:lstStyle/>
        <a:p>
          <a:r>
            <a:rPr lang="pl-PL" dirty="0" smtClean="0">
              <a:solidFill>
                <a:schemeClr val="tx1"/>
              </a:solidFill>
            </a:rPr>
            <a:t>Zrobi czystkę w urzędach</a:t>
          </a:r>
          <a:endParaRPr lang="en-US" dirty="0">
            <a:solidFill>
              <a:schemeClr val="tx1"/>
            </a:solidFill>
          </a:endParaRPr>
        </a:p>
      </dgm:t>
    </dgm:pt>
    <dgm:pt modelId="{B1A364EC-F7EE-4257-BD59-7B10471F11A9}" type="parTrans" cxnId="{40FFA42D-C3A0-4DA8-8D3D-510A81A06069}">
      <dgm:prSet/>
      <dgm:spPr/>
      <dgm:t>
        <a:bodyPr/>
        <a:lstStyle/>
        <a:p>
          <a:endParaRPr lang="en-US"/>
        </a:p>
      </dgm:t>
    </dgm:pt>
    <dgm:pt modelId="{1B0FB70D-D369-453D-9377-48780F32FCE3}" type="sibTrans" cxnId="{40FFA42D-C3A0-4DA8-8D3D-510A81A06069}">
      <dgm:prSet/>
      <dgm:spPr/>
      <dgm:t>
        <a:bodyPr/>
        <a:lstStyle/>
        <a:p>
          <a:endParaRPr lang="en-US"/>
        </a:p>
      </dgm:t>
    </dgm:pt>
    <dgm:pt modelId="{506E4154-FFBB-43C2-A0BF-461D84EFF1A8}">
      <dgm:prSet phldrT="[Tekst]"/>
      <dgm:spPr/>
      <dgm:t>
        <a:bodyPr/>
        <a:lstStyle/>
        <a:p>
          <a:r>
            <a:rPr lang="pl-PL" dirty="0" err="1" smtClean="0"/>
            <a:t>Uporządkouje</a:t>
          </a:r>
          <a:r>
            <a:rPr lang="pl-PL" dirty="0" smtClean="0"/>
            <a:t> sprawę PIP, sądów – żeby pilnowały porządku</a:t>
          </a:r>
          <a:endParaRPr lang="en-US" dirty="0"/>
        </a:p>
      </dgm:t>
    </dgm:pt>
    <dgm:pt modelId="{1B72EFB1-BC8E-4157-B4EC-66C542C6FEED}" type="parTrans" cxnId="{86A3B689-99AF-42AB-942F-52B9C2AE1600}">
      <dgm:prSet/>
      <dgm:spPr/>
      <dgm:t>
        <a:bodyPr/>
        <a:lstStyle/>
        <a:p>
          <a:endParaRPr lang="en-US"/>
        </a:p>
      </dgm:t>
    </dgm:pt>
    <dgm:pt modelId="{05DD91AC-085E-4DA4-894C-A7E4E8CAFCA1}" type="sibTrans" cxnId="{86A3B689-99AF-42AB-942F-52B9C2AE1600}">
      <dgm:prSet/>
      <dgm:spPr/>
      <dgm:t>
        <a:bodyPr/>
        <a:lstStyle/>
        <a:p>
          <a:endParaRPr lang="en-US"/>
        </a:p>
      </dgm:t>
    </dgm:pt>
    <dgm:pt modelId="{31AACF3B-E472-4D5F-BA82-EFC00174FD40}" type="pres">
      <dgm:prSet presAssocID="{B879E7D9-54FC-4A03-A602-33BE4F4CA7EE}" presName="cycle" presStyleCnt="0">
        <dgm:presLayoutVars>
          <dgm:dir/>
          <dgm:resizeHandles val="exact"/>
        </dgm:presLayoutVars>
      </dgm:prSet>
      <dgm:spPr/>
      <dgm:t>
        <a:bodyPr/>
        <a:lstStyle/>
        <a:p>
          <a:endParaRPr lang="en-US"/>
        </a:p>
      </dgm:t>
    </dgm:pt>
    <dgm:pt modelId="{C12F93F9-514D-4ED7-B8C1-381B941CEF39}" type="pres">
      <dgm:prSet presAssocID="{F0A4E8AA-EC42-4402-B8DB-BF9852ADEFC3}" presName="node" presStyleLbl="node1" presStyleIdx="0" presStyleCnt="6">
        <dgm:presLayoutVars>
          <dgm:bulletEnabled val="1"/>
        </dgm:presLayoutVars>
      </dgm:prSet>
      <dgm:spPr/>
      <dgm:t>
        <a:bodyPr/>
        <a:lstStyle/>
        <a:p>
          <a:endParaRPr lang="en-US"/>
        </a:p>
      </dgm:t>
    </dgm:pt>
    <dgm:pt modelId="{DCA0C16B-3C0C-4892-903F-1B04181E39CD}" type="pres">
      <dgm:prSet presAssocID="{F0A4E8AA-EC42-4402-B8DB-BF9852ADEFC3}" presName="spNode" presStyleCnt="0"/>
      <dgm:spPr/>
      <dgm:t>
        <a:bodyPr/>
        <a:lstStyle/>
        <a:p>
          <a:endParaRPr lang="en-US"/>
        </a:p>
      </dgm:t>
    </dgm:pt>
    <dgm:pt modelId="{927D8B7D-BEBC-40D0-A2F6-53F71BDCBEDB}" type="pres">
      <dgm:prSet presAssocID="{413F1D21-75F1-4FAB-9603-F56A71927529}" presName="sibTrans" presStyleLbl="sibTrans1D1" presStyleIdx="0" presStyleCnt="6"/>
      <dgm:spPr/>
      <dgm:t>
        <a:bodyPr/>
        <a:lstStyle/>
        <a:p>
          <a:endParaRPr lang="en-US"/>
        </a:p>
      </dgm:t>
    </dgm:pt>
    <dgm:pt modelId="{11548CE6-FC3B-421A-9DB7-19FC8115B1AD}" type="pres">
      <dgm:prSet presAssocID="{CEF20957-78B7-4501-8305-36B214C83702}" presName="node" presStyleLbl="node1" presStyleIdx="1" presStyleCnt="6">
        <dgm:presLayoutVars>
          <dgm:bulletEnabled val="1"/>
        </dgm:presLayoutVars>
      </dgm:prSet>
      <dgm:spPr/>
      <dgm:t>
        <a:bodyPr/>
        <a:lstStyle/>
        <a:p>
          <a:endParaRPr lang="en-US"/>
        </a:p>
      </dgm:t>
    </dgm:pt>
    <dgm:pt modelId="{B34D63CD-C4B4-49FC-8687-913F7D5D6ABF}" type="pres">
      <dgm:prSet presAssocID="{CEF20957-78B7-4501-8305-36B214C83702}" presName="spNode" presStyleCnt="0"/>
      <dgm:spPr/>
      <dgm:t>
        <a:bodyPr/>
        <a:lstStyle/>
        <a:p>
          <a:endParaRPr lang="en-US"/>
        </a:p>
      </dgm:t>
    </dgm:pt>
    <dgm:pt modelId="{0EC6FFB6-94C0-4AC6-A4AA-9B921AF2BDE5}" type="pres">
      <dgm:prSet presAssocID="{856452B2-3DAA-4B65-8B98-F76CB24C4160}" presName="sibTrans" presStyleLbl="sibTrans1D1" presStyleIdx="1" presStyleCnt="6"/>
      <dgm:spPr/>
      <dgm:t>
        <a:bodyPr/>
        <a:lstStyle/>
        <a:p>
          <a:endParaRPr lang="en-US"/>
        </a:p>
      </dgm:t>
    </dgm:pt>
    <dgm:pt modelId="{406979B7-83AA-40BC-AF17-332EF3EC7157}" type="pres">
      <dgm:prSet presAssocID="{01E49FDD-B394-45B6-903A-27F9A3F5D55B}" presName="node" presStyleLbl="node1" presStyleIdx="2" presStyleCnt="6">
        <dgm:presLayoutVars>
          <dgm:bulletEnabled val="1"/>
        </dgm:presLayoutVars>
      </dgm:prSet>
      <dgm:spPr/>
      <dgm:t>
        <a:bodyPr/>
        <a:lstStyle/>
        <a:p>
          <a:endParaRPr lang="en-US"/>
        </a:p>
      </dgm:t>
    </dgm:pt>
    <dgm:pt modelId="{04DAE4EF-0BF3-492C-9DFD-FC31E4A517C8}" type="pres">
      <dgm:prSet presAssocID="{01E49FDD-B394-45B6-903A-27F9A3F5D55B}" presName="spNode" presStyleCnt="0"/>
      <dgm:spPr/>
      <dgm:t>
        <a:bodyPr/>
        <a:lstStyle/>
        <a:p>
          <a:endParaRPr lang="en-US"/>
        </a:p>
      </dgm:t>
    </dgm:pt>
    <dgm:pt modelId="{B5EA3379-7A1C-4D61-AFD2-36ECFDB6C970}" type="pres">
      <dgm:prSet presAssocID="{FD6B93D7-FC93-40E7-BD70-17AA8561889A}" presName="sibTrans" presStyleLbl="sibTrans1D1" presStyleIdx="2" presStyleCnt="6"/>
      <dgm:spPr/>
      <dgm:t>
        <a:bodyPr/>
        <a:lstStyle/>
        <a:p>
          <a:endParaRPr lang="en-US"/>
        </a:p>
      </dgm:t>
    </dgm:pt>
    <dgm:pt modelId="{8A032586-2B23-4E3C-84A1-11C717C2B87F}" type="pres">
      <dgm:prSet presAssocID="{3BCFB21B-5F59-4110-A04B-279074F53B41}" presName="node" presStyleLbl="node1" presStyleIdx="3" presStyleCnt="6">
        <dgm:presLayoutVars>
          <dgm:bulletEnabled val="1"/>
        </dgm:presLayoutVars>
      </dgm:prSet>
      <dgm:spPr/>
      <dgm:t>
        <a:bodyPr/>
        <a:lstStyle/>
        <a:p>
          <a:endParaRPr lang="en-US"/>
        </a:p>
      </dgm:t>
    </dgm:pt>
    <dgm:pt modelId="{3CF1FD56-CFF2-4BF2-80B4-2F2AD17076FF}" type="pres">
      <dgm:prSet presAssocID="{3BCFB21B-5F59-4110-A04B-279074F53B41}" presName="spNode" presStyleCnt="0"/>
      <dgm:spPr/>
      <dgm:t>
        <a:bodyPr/>
        <a:lstStyle/>
        <a:p>
          <a:endParaRPr lang="en-US"/>
        </a:p>
      </dgm:t>
    </dgm:pt>
    <dgm:pt modelId="{26DC50B1-862E-453E-9380-8A0BA691F531}" type="pres">
      <dgm:prSet presAssocID="{51B621BF-93EF-4D6B-913B-6FDDE36504E6}" presName="sibTrans" presStyleLbl="sibTrans1D1" presStyleIdx="3" presStyleCnt="6"/>
      <dgm:spPr/>
      <dgm:t>
        <a:bodyPr/>
        <a:lstStyle/>
        <a:p>
          <a:endParaRPr lang="en-US"/>
        </a:p>
      </dgm:t>
    </dgm:pt>
    <dgm:pt modelId="{5138D8CB-D546-454D-84D7-09A98A568CF2}" type="pres">
      <dgm:prSet presAssocID="{2A001809-31AB-44D1-ACC5-40F4B5DAFA92}" presName="node" presStyleLbl="node1" presStyleIdx="4" presStyleCnt="6">
        <dgm:presLayoutVars>
          <dgm:bulletEnabled val="1"/>
        </dgm:presLayoutVars>
      </dgm:prSet>
      <dgm:spPr/>
      <dgm:t>
        <a:bodyPr/>
        <a:lstStyle/>
        <a:p>
          <a:endParaRPr lang="en-US"/>
        </a:p>
      </dgm:t>
    </dgm:pt>
    <dgm:pt modelId="{5609A69D-7167-4796-907F-90347D3CE9BB}" type="pres">
      <dgm:prSet presAssocID="{2A001809-31AB-44D1-ACC5-40F4B5DAFA92}" presName="spNode" presStyleCnt="0"/>
      <dgm:spPr/>
      <dgm:t>
        <a:bodyPr/>
        <a:lstStyle/>
        <a:p>
          <a:endParaRPr lang="en-US"/>
        </a:p>
      </dgm:t>
    </dgm:pt>
    <dgm:pt modelId="{321A0ECE-5101-4499-A663-480DA6A22905}" type="pres">
      <dgm:prSet presAssocID="{1B0FB70D-D369-453D-9377-48780F32FCE3}" presName="sibTrans" presStyleLbl="sibTrans1D1" presStyleIdx="4" presStyleCnt="6"/>
      <dgm:spPr/>
      <dgm:t>
        <a:bodyPr/>
        <a:lstStyle/>
        <a:p>
          <a:endParaRPr lang="en-US"/>
        </a:p>
      </dgm:t>
    </dgm:pt>
    <dgm:pt modelId="{A415CCB5-EF4D-483D-93FF-9FF431D49905}" type="pres">
      <dgm:prSet presAssocID="{506E4154-FFBB-43C2-A0BF-461D84EFF1A8}" presName="node" presStyleLbl="node1" presStyleIdx="5" presStyleCnt="6">
        <dgm:presLayoutVars>
          <dgm:bulletEnabled val="1"/>
        </dgm:presLayoutVars>
      </dgm:prSet>
      <dgm:spPr/>
      <dgm:t>
        <a:bodyPr/>
        <a:lstStyle/>
        <a:p>
          <a:endParaRPr lang="en-US"/>
        </a:p>
      </dgm:t>
    </dgm:pt>
    <dgm:pt modelId="{E3D9863E-F2D0-48C2-95C4-424A2B077BBA}" type="pres">
      <dgm:prSet presAssocID="{506E4154-FFBB-43C2-A0BF-461D84EFF1A8}" presName="spNode" presStyleCnt="0"/>
      <dgm:spPr/>
      <dgm:t>
        <a:bodyPr/>
        <a:lstStyle/>
        <a:p>
          <a:endParaRPr lang="en-US"/>
        </a:p>
      </dgm:t>
    </dgm:pt>
    <dgm:pt modelId="{8A8C2D34-33F1-4E42-8D04-EA6EBFE39050}" type="pres">
      <dgm:prSet presAssocID="{05DD91AC-085E-4DA4-894C-A7E4E8CAFCA1}" presName="sibTrans" presStyleLbl="sibTrans1D1" presStyleIdx="5" presStyleCnt="6"/>
      <dgm:spPr/>
      <dgm:t>
        <a:bodyPr/>
        <a:lstStyle/>
        <a:p>
          <a:endParaRPr lang="en-US"/>
        </a:p>
      </dgm:t>
    </dgm:pt>
  </dgm:ptLst>
  <dgm:cxnLst>
    <dgm:cxn modelId="{2E39E04A-F59B-4341-8D20-8BB68E2C8D69}" type="presOf" srcId="{CEF20957-78B7-4501-8305-36B214C83702}" destId="{11548CE6-FC3B-421A-9DB7-19FC8115B1AD}" srcOrd="0" destOrd="0" presId="urn:microsoft.com/office/officeart/2005/8/layout/cycle6"/>
    <dgm:cxn modelId="{4E537614-BA4F-4A5E-90AC-15E49B0F62DB}" type="presOf" srcId="{1B0FB70D-D369-453D-9377-48780F32FCE3}" destId="{321A0ECE-5101-4499-A663-480DA6A22905}" srcOrd="0" destOrd="0" presId="urn:microsoft.com/office/officeart/2005/8/layout/cycle6"/>
    <dgm:cxn modelId="{F1929899-0578-4589-9BBE-7BCB2FD88FAA}" type="presOf" srcId="{01E49FDD-B394-45B6-903A-27F9A3F5D55B}" destId="{406979B7-83AA-40BC-AF17-332EF3EC7157}" srcOrd="0" destOrd="0" presId="urn:microsoft.com/office/officeart/2005/8/layout/cycle6"/>
    <dgm:cxn modelId="{40FFA42D-C3A0-4DA8-8D3D-510A81A06069}" srcId="{B879E7D9-54FC-4A03-A602-33BE4F4CA7EE}" destId="{2A001809-31AB-44D1-ACC5-40F4B5DAFA92}" srcOrd="4" destOrd="0" parTransId="{B1A364EC-F7EE-4257-BD59-7B10471F11A9}" sibTransId="{1B0FB70D-D369-453D-9377-48780F32FCE3}"/>
    <dgm:cxn modelId="{FE646427-E630-43C4-945D-F60FFB0BB608}" type="presOf" srcId="{FD6B93D7-FC93-40E7-BD70-17AA8561889A}" destId="{B5EA3379-7A1C-4D61-AFD2-36ECFDB6C970}" srcOrd="0" destOrd="0" presId="urn:microsoft.com/office/officeart/2005/8/layout/cycle6"/>
    <dgm:cxn modelId="{C30690D1-0595-4AD5-AF91-16F5914326F2}" type="presOf" srcId="{B879E7D9-54FC-4A03-A602-33BE4F4CA7EE}" destId="{31AACF3B-E472-4D5F-BA82-EFC00174FD40}" srcOrd="0" destOrd="0" presId="urn:microsoft.com/office/officeart/2005/8/layout/cycle6"/>
    <dgm:cxn modelId="{9827639F-F24D-4C72-8306-E2E1B4B07257}" type="presOf" srcId="{856452B2-3DAA-4B65-8B98-F76CB24C4160}" destId="{0EC6FFB6-94C0-4AC6-A4AA-9B921AF2BDE5}" srcOrd="0" destOrd="0" presId="urn:microsoft.com/office/officeart/2005/8/layout/cycle6"/>
    <dgm:cxn modelId="{9D4A1249-AEFC-4CE0-8276-74BA508B0892}" type="presOf" srcId="{506E4154-FFBB-43C2-A0BF-461D84EFF1A8}" destId="{A415CCB5-EF4D-483D-93FF-9FF431D49905}" srcOrd="0" destOrd="0" presId="urn:microsoft.com/office/officeart/2005/8/layout/cycle6"/>
    <dgm:cxn modelId="{AA80A0CB-48F9-4F05-B6F2-0BD309AF6194}" type="presOf" srcId="{51B621BF-93EF-4D6B-913B-6FDDE36504E6}" destId="{26DC50B1-862E-453E-9380-8A0BA691F531}" srcOrd="0" destOrd="0" presId="urn:microsoft.com/office/officeart/2005/8/layout/cycle6"/>
    <dgm:cxn modelId="{312CE365-55E2-4E20-835D-4DB53C0B774E}" type="presOf" srcId="{3BCFB21B-5F59-4110-A04B-279074F53B41}" destId="{8A032586-2B23-4E3C-84A1-11C717C2B87F}" srcOrd="0" destOrd="0" presId="urn:microsoft.com/office/officeart/2005/8/layout/cycle6"/>
    <dgm:cxn modelId="{3BB47DA8-EBD2-4089-91FD-42CE54FB6A27}" type="presOf" srcId="{2A001809-31AB-44D1-ACC5-40F4B5DAFA92}" destId="{5138D8CB-D546-454D-84D7-09A98A568CF2}" srcOrd="0" destOrd="0" presId="urn:microsoft.com/office/officeart/2005/8/layout/cycle6"/>
    <dgm:cxn modelId="{4FFC79A1-68D2-4145-980F-389BB0441A92}" srcId="{B879E7D9-54FC-4A03-A602-33BE4F4CA7EE}" destId="{3BCFB21B-5F59-4110-A04B-279074F53B41}" srcOrd="3" destOrd="0" parTransId="{5E655221-776A-4A58-92EC-B156129CBF1F}" sibTransId="{51B621BF-93EF-4D6B-913B-6FDDE36504E6}"/>
    <dgm:cxn modelId="{9DA08DCD-D190-4971-9BE5-D746EB9BCA30}" srcId="{B879E7D9-54FC-4A03-A602-33BE4F4CA7EE}" destId="{CEF20957-78B7-4501-8305-36B214C83702}" srcOrd="1" destOrd="0" parTransId="{BB5F5F4E-DF6E-4B20-8816-5305B5467EED}" sibTransId="{856452B2-3DAA-4B65-8B98-F76CB24C4160}"/>
    <dgm:cxn modelId="{1867360D-0FAB-4074-B35E-A7BEE01B4750}" type="presOf" srcId="{05DD91AC-085E-4DA4-894C-A7E4E8CAFCA1}" destId="{8A8C2D34-33F1-4E42-8D04-EA6EBFE39050}" srcOrd="0" destOrd="0" presId="urn:microsoft.com/office/officeart/2005/8/layout/cycle6"/>
    <dgm:cxn modelId="{8A988C2A-DEFD-4C38-85ED-261D80719F53}" srcId="{B879E7D9-54FC-4A03-A602-33BE4F4CA7EE}" destId="{01E49FDD-B394-45B6-903A-27F9A3F5D55B}" srcOrd="2" destOrd="0" parTransId="{0521C997-8C46-4730-AA5A-66DD483F4348}" sibTransId="{FD6B93D7-FC93-40E7-BD70-17AA8561889A}"/>
    <dgm:cxn modelId="{4361A456-6650-4490-8648-F52C305BB666}" type="presOf" srcId="{413F1D21-75F1-4FAB-9603-F56A71927529}" destId="{927D8B7D-BEBC-40D0-A2F6-53F71BDCBEDB}" srcOrd="0" destOrd="0" presId="urn:microsoft.com/office/officeart/2005/8/layout/cycle6"/>
    <dgm:cxn modelId="{86A3B689-99AF-42AB-942F-52B9C2AE1600}" srcId="{B879E7D9-54FC-4A03-A602-33BE4F4CA7EE}" destId="{506E4154-FFBB-43C2-A0BF-461D84EFF1A8}" srcOrd="5" destOrd="0" parTransId="{1B72EFB1-BC8E-4157-B4EC-66C542C6FEED}" sibTransId="{05DD91AC-085E-4DA4-894C-A7E4E8CAFCA1}"/>
    <dgm:cxn modelId="{9666846D-6AF2-4B1F-90D7-75F02EF249AA}" type="presOf" srcId="{F0A4E8AA-EC42-4402-B8DB-BF9852ADEFC3}" destId="{C12F93F9-514D-4ED7-B8C1-381B941CEF39}" srcOrd="0" destOrd="0" presId="urn:microsoft.com/office/officeart/2005/8/layout/cycle6"/>
    <dgm:cxn modelId="{231C17D5-C01E-42BA-9538-0ED1415167FD}" srcId="{B879E7D9-54FC-4A03-A602-33BE4F4CA7EE}" destId="{F0A4E8AA-EC42-4402-B8DB-BF9852ADEFC3}" srcOrd="0" destOrd="0" parTransId="{9C22A754-D138-4394-A37D-7F3998C35832}" sibTransId="{413F1D21-75F1-4FAB-9603-F56A71927529}"/>
    <dgm:cxn modelId="{338DE750-1BA1-40C8-A464-7905674E4ADC}" type="presParOf" srcId="{31AACF3B-E472-4D5F-BA82-EFC00174FD40}" destId="{C12F93F9-514D-4ED7-B8C1-381B941CEF39}" srcOrd="0" destOrd="0" presId="urn:microsoft.com/office/officeart/2005/8/layout/cycle6"/>
    <dgm:cxn modelId="{887D0294-E9C7-4EF8-8A89-51868FDEAB65}" type="presParOf" srcId="{31AACF3B-E472-4D5F-BA82-EFC00174FD40}" destId="{DCA0C16B-3C0C-4892-903F-1B04181E39CD}" srcOrd="1" destOrd="0" presId="urn:microsoft.com/office/officeart/2005/8/layout/cycle6"/>
    <dgm:cxn modelId="{17F6C095-99C0-4B5D-8975-227BA2EEDDC6}" type="presParOf" srcId="{31AACF3B-E472-4D5F-BA82-EFC00174FD40}" destId="{927D8B7D-BEBC-40D0-A2F6-53F71BDCBEDB}" srcOrd="2" destOrd="0" presId="urn:microsoft.com/office/officeart/2005/8/layout/cycle6"/>
    <dgm:cxn modelId="{E27540FD-D8E6-449D-8E90-BC556A79E35D}" type="presParOf" srcId="{31AACF3B-E472-4D5F-BA82-EFC00174FD40}" destId="{11548CE6-FC3B-421A-9DB7-19FC8115B1AD}" srcOrd="3" destOrd="0" presId="urn:microsoft.com/office/officeart/2005/8/layout/cycle6"/>
    <dgm:cxn modelId="{BC4EEF90-C0CE-444A-8CA3-4FEBE8F342A1}" type="presParOf" srcId="{31AACF3B-E472-4D5F-BA82-EFC00174FD40}" destId="{B34D63CD-C4B4-49FC-8687-913F7D5D6ABF}" srcOrd="4" destOrd="0" presId="urn:microsoft.com/office/officeart/2005/8/layout/cycle6"/>
    <dgm:cxn modelId="{C344086D-275E-4854-BC5E-5A9CC87235A7}" type="presParOf" srcId="{31AACF3B-E472-4D5F-BA82-EFC00174FD40}" destId="{0EC6FFB6-94C0-4AC6-A4AA-9B921AF2BDE5}" srcOrd="5" destOrd="0" presId="urn:microsoft.com/office/officeart/2005/8/layout/cycle6"/>
    <dgm:cxn modelId="{5623C1ED-8DEB-4696-A2D8-3D12389218EE}" type="presParOf" srcId="{31AACF3B-E472-4D5F-BA82-EFC00174FD40}" destId="{406979B7-83AA-40BC-AF17-332EF3EC7157}" srcOrd="6" destOrd="0" presId="urn:microsoft.com/office/officeart/2005/8/layout/cycle6"/>
    <dgm:cxn modelId="{E5A7B49F-09DA-4C90-9E1A-D610DE3641DD}" type="presParOf" srcId="{31AACF3B-E472-4D5F-BA82-EFC00174FD40}" destId="{04DAE4EF-0BF3-492C-9DFD-FC31E4A517C8}" srcOrd="7" destOrd="0" presId="urn:microsoft.com/office/officeart/2005/8/layout/cycle6"/>
    <dgm:cxn modelId="{FA1276AE-D819-4D08-90CC-A31C9624B74C}" type="presParOf" srcId="{31AACF3B-E472-4D5F-BA82-EFC00174FD40}" destId="{B5EA3379-7A1C-4D61-AFD2-36ECFDB6C970}" srcOrd="8" destOrd="0" presId="urn:microsoft.com/office/officeart/2005/8/layout/cycle6"/>
    <dgm:cxn modelId="{D32D7851-A4F6-4F04-8259-D8FB9B4AC73B}" type="presParOf" srcId="{31AACF3B-E472-4D5F-BA82-EFC00174FD40}" destId="{8A032586-2B23-4E3C-84A1-11C717C2B87F}" srcOrd="9" destOrd="0" presId="urn:microsoft.com/office/officeart/2005/8/layout/cycle6"/>
    <dgm:cxn modelId="{5650820C-02C2-4FFA-839C-0A82F2A4DD2E}" type="presParOf" srcId="{31AACF3B-E472-4D5F-BA82-EFC00174FD40}" destId="{3CF1FD56-CFF2-4BF2-80B4-2F2AD17076FF}" srcOrd="10" destOrd="0" presId="urn:microsoft.com/office/officeart/2005/8/layout/cycle6"/>
    <dgm:cxn modelId="{6B42ED10-98D4-43D1-ABE3-B6C7B67B02BA}" type="presParOf" srcId="{31AACF3B-E472-4D5F-BA82-EFC00174FD40}" destId="{26DC50B1-862E-453E-9380-8A0BA691F531}" srcOrd="11" destOrd="0" presId="urn:microsoft.com/office/officeart/2005/8/layout/cycle6"/>
    <dgm:cxn modelId="{4CAB5F10-4B4E-49C0-B1E3-74A0859C1793}" type="presParOf" srcId="{31AACF3B-E472-4D5F-BA82-EFC00174FD40}" destId="{5138D8CB-D546-454D-84D7-09A98A568CF2}" srcOrd="12" destOrd="0" presId="urn:microsoft.com/office/officeart/2005/8/layout/cycle6"/>
    <dgm:cxn modelId="{98A5FF7F-83B9-4AAD-8147-7E050CA99D9E}" type="presParOf" srcId="{31AACF3B-E472-4D5F-BA82-EFC00174FD40}" destId="{5609A69D-7167-4796-907F-90347D3CE9BB}" srcOrd="13" destOrd="0" presId="urn:microsoft.com/office/officeart/2005/8/layout/cycle6"/>
    <dgm:cxn modelId="{0777BE46-DCDB-4829-979D-F91E5CA2B4E7}" type="presParOf" srcId="{31AACF3B-E472-4D5F-BA82-EFC00174FD40}" destId="{321A0ECE-5101-4499-A663-480DA6A22905}" srcOrd="14" destOrd="0" presId="urn:microsoft.com/office/officeart/2005/8/layout/cycle6"/>
    <dgm:cxn modelId="{186ABDBF-951B-4585-B970-19DDE1D9F597}" type="presParOf" srcId="{31AACF3B-E472-4D5F-BA82-EFC00174FD40}" destId="{A415CCB5-EF4D-483D-93FF-9FF431D49905}" srcOrd="15" destOrd="0" presId="urn:microsoft.com/office/officeart/2005/8/layout/cycle6"/>
    <dgm:cxn modelId="{C43DF524-247F-4267-A554-2267AAF6731A}" type="presParOf" srcId="{31AACF3B-E472-4D5F-BA82-EFC00174FD40}" destId="{E3D9863E-F2D0-48C2-95C4-424A2B077BBA}" srcOrd="16" destOrd="0" presId="urn:microsoft.com/office/officeart/2005/8/layout/cycle6"/>
    <dgm:cxn modelId="{47686F2E-5839-42E6-A0FC-5B4FBA842700}" type="presParOf" srcId="{31AACF3B-E472-4D5F-BA82-EFC00174FD40}" destId="{8A8C2D34-33F1-4E42-8D04-EA6EBFE39050}" srcOrd="17"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55DB33-5646-4E94-8406-4677A61A5471}">
      <dsp:nvSpPr>
        <dsp:cNvPr id="0" name=""/>
        <dsp:cNvSpPr/>
      </dsp:nvSpPr>
      <dsp:spPr>
        <a:xfrm>
          <a:off x="0" y="0"/>
          <a:ext cx="5537835" cy="2035111"/>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177800" lvl="0" indent="0" algn="l" defTabSz="622300">
            <a:lnSpc>
              <a:spcPct val="90000"/>
            </a:lnSpc>
            <a:spcBef>
              <a:spcPct val="0"/>
            </a:spcBef>
            <a:spcAft>
              <a:spcPct val="35000"/>
            </a:spcAft>
          </a:pPr>
          <a:r>
            <a:rPr lang="pl-PL" sz="1400" b="1" kern="1200" dirty="0" smtClean="0">
              <a:latin typeface="+mn-lt"/>
            </a:rPr>
            <a:t>I ETAP:  </a:t>
          </a:r>
        </a:p>
        <a:p>
          <a:pPr marL="177800" lvl="0" indent="0" algn="l" defTabSz="622300">
            <a:lnSpc>
              <a:spcPct val="90000"/>
            </a:lnSpc>
            <a:spcBef>
              <a:spcPct val="0"/>
            </a:spcBef>
            <a:spcAft>
              <a:spcPct val="35000"/>
            </a:spcAft>
          </a:pPr>
          <a:r>
            <a:rPr lang="pl-PL" sz="1400" kern="1200" dirty="0" smtClean="0">
              <a:latin typeface="+mn-lt"/>
            </a:rPr>
            <a:t>Badanie jakościowe z mieszkańcami miasta oraz z liderami opinii: 4 FGI + 6 IDI.</a:t>
          </a:r>
        </a:p>
        <a:p>
          <a:pPr marL="177800" lvl="0" indent="0" algn="l" defTabSz="622300">
            <a:lnSpc>
              <a:spcPct val="90000"/>
            </a:lnSpc>
            <a:spcBef>
              <a:spcPct val="0"/>
            </a:spcBef>
            <a:spcAft>
              <a:spcPct val="35000"/>
            </a:spcAft>
          </a:pPr>
          <a:r>
            <a:rPr lang="pl-PL" sz="1400" kern="1200" dirty="0" smtClean="0">
              <a:latin typeface="+mn-lt"/>
            </a:rPr>
            <a:t>Celem tego etapu była analiza i pogłębienie rozumienia postaw mieszkańców wobec tego, co dzieje się w mieście, wobec prezydenta, władz lokalnych i samej inicjatywy referendalnej.</a:t>
          </a:r>
          <a:endParaRPr lang="pl-PL" sz="1400" kern="1200" dirty="0">
            <a:latin typeface="+mn-lt"/>
          </a:endParaRPr>
        </a:p>
      </dsp:txBody>
      <dsp:txXfrm>
        <a:off x="59606" y="59606"/>
        <a:ext cx="3434389" cy="1915899"/>
      </dsp:txXfrm>
    </dsp:sp>
    <dsp:sp modelId="{0C43F907-C10D-485A-8771-94A55CD57758}">
      <dsp:nvSpPr>
        <dsp:cNvPr id="0" name=""/>
        <dsp:cNvSpPr/>
      </dsp:nvSpPr>
      <dsp:spPr>
        <a:xfrm>
          <a:off x="977264" y="2487358"/>
          <a:ext cx="5537835" cy="2035111"/>
        </a:xfrm>
        <a:prstGeom prst="roundRect">
          <a:avLst>
            <a:gd name="adj" fmla="val 10000"/>
          </a:avLst>
        </a:prstGeom>
        <a:solidFill>
          <a:schemeClr val="accent2">
            <a:hueOff val="7830902"/>
            <a:satOff val="-3768"/>
            <a:lumOff val="211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177800" lvl="0" indent="0" algn="l" defTabSz="622300">
            <a:lnSpc>
              <a:spcPct val="90000"/>
            </a:lnSpc>
            <a:spcBef>
              <a:spcPct val="0"/>
            </a:spcBef>
            <a:spcAft>
              <a:spcPct val="35000"/>
            </a:spcAft>
          </a:pPr>
          <a:r>
            <a:rPr lang="pl-PL" sz="1400" b="1" kern="1200" dirty="0" smtClean="0">
              <a:latin typeface="+mn-lt"/>
            </a:rPr>
            <a:t>II ETAP: </a:t>
          </a:r>
        </a:p>
        <a:p>
          <a:pPr marL="177800" lvl="0" indent="0" algn="l" defTabSz="622300">
            <a:lnSpc>
              <a:spcPct val="90000"/>
            </a:lnSpc>
            <a:spcBef>
              <a:spcPct val="0"/>
            </a:spcBef>
            <a:spcAft>
              <a:spcPct val="35000"/>
            </a:spcAft>
          </a:pPr>
          <a:r>
            <a:rPr lang="pl-PL" sz="1400" kern="1200" dirty="0" smtClean="0">
              <a:latin typeface="+mn-lt"/>
            </a:rPr>
            <a:t>Sondaż CATI  na reprezentatywnej próbie mieszkańców Zawiercia, N=500.</a:t>
          </a:r>
        </a:p>
        <a:p>
          <a:pPr marL="177800" lvl="0" indent="0" algn="l" defTabSz="622300">
            <a:lnSpc>
              <a:spcPct val="90000"/>
            </a:lnSpc>
            <a:spcBef>
              <a:spcPct val="0"/>
            </a:spcBef>
            <a:spcAft>
              <a:spcPct val="35000"/>
            </a:spcAft>
          </a:pPr>
          <a:r>
            <a:rPr lang="pl-PL" sz="1400" kern="1200" dirty="0" smtClean="0">
              <a:latin typeface="+mn-lt"/>
            </a:rPr>
            <a:t>Celem tego etapu była kwantyfikacja postaw i opinii zdiagnozowanych </a:t>
          </a:r>
          <a:br>
            <a:rPr lang="pl-PL" sz="1400" kern="1200" dirty="0" smtClean="0">
              <a:latin typeface="+mn-lt"/>
            </a:rPr>
          </a:br>
          <a:r>
            <a:rPr lang="pl-PL" sz="1400" kern="1200" dirty="0" smtClean="0">
              <a:latin typeface="+mn-lt"/>
            </a:rPr>
            <a:t>w pierwszym etapie – badaniu jakościowym.</a:t>
          </a:r>
          <a:endParaRPr lang="pl-PL" sz="1400" kern="1200" dirty="0">
            <a:latin typeface="+mn-lt"/>
          </a:endParaRPr>
        </a:p>
      </dsp:txBody>
      <dsp:txXfrm>
        <a:off x="1036870" y="2546964"/>
        <a:ext cx="3118535" cy="1915899"/>
      </dsp:txXfrm>
    </dsp:sp>
    <dsp:sp modelId="{8B9DC331-7B6C-4F4F-99BB-0DF7EDED5D54}">
      <dsp:nvSpPr>
        <dsp:cNvPr id="0" name=""/>
        <dsp:cNvSpPr/>
      </dsp:nvSpPr>
      <dsp:spPr>
        <a:xfrm>
          <a:off x="3476626" y="1599823"/>
          <a:ext cx="2399547" cy="1322822"/>
        </a:xfrm>
        <a:prstGeom prst="downArrow">
          <a:avLst>
            <a:gd name="adj1" fmla="val 55000"/>
            <a:gd name="adj2" fmla="val 45000"/>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endParaRPr lang="pl-PL" sz="1300" kern="1200">
            <a:latin typeface="Candara" pitchFamily="34" charset="0"/>
          </a:endParaRPr>
        </a:p>
      </dsp:txBody>
      <dsp:txXfrm>
        <a:off x="4016524" y="1599823"/>
        <a:ext cx="1319751" cy="9954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3C7561-D6EE-4665-A83C-77735354A5E8}">
      <dsp:nvSpPr>
        <dsp:cNvPr id="0" name=""/>
        <dsp:cNvSpPr/>
      </dsp:nvSpPr>
      <dsp:spPr>
        <a:xfrm>
          <a:off x="356744" y="1193"/>
          <a:ext cx="1846030" cy="1107618"/>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pl-PL" sz="1400" kern="1200" dirty="0" smtClean="0">
              <a:latin typeface="+mn-lt"/>
            </a:rPr>
            <a:t>Senior, emeryt</a:t>
          </a:r>
          <a:endParaRPr lang="en-US" sz="1400" kern="1200" dirty="0">
            <a:latin typeface="+mn-lt"/>
          </a:endParaRPr>
        </a:p>
      </dsp:txBody>
      <dsp:txXfrm>
        <a:off x="356744" y="1193"/>
        <a:ext cx="1846030" cy="1107618"/>
      </dsp:txXfrm>
    </dsp:sp>
    <dsp:sp modelId="{6F2A9473-692C-4C8F-BA49-4E7C69E4022B}">
      <dsp:nvSpPr>
        <dsp:cNvPr id="0" name=""/>
        <dsp:cNvSpPr/>
      </dsp:nvSpPr>
      <dsp:spPr>
        <a:xfrm>
          <a:off x="2387378" y="1193"/>
          <a:ext cx="1846030" cy="1107618"/>
        </a:xfrm>
        <a:prstGeom prst="rect">
          <a:avLst/>
        </a:prstGeom>
        <a:solidFill>
          <a:schemeClr val="accent4">
            <a:hueOff val="-330095"/>
            <a:satOff val="-8670"/>
            <a:lumOff val="794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pl-PL" sz="1400" kern="1200" dirty="0" smtClean="0">
              <a:latin typeface="+mn-lt"/>
            </a:rPr>
            <a:t>Arogancki, bezkarny, wszystko mu wolno</a:t>
          </a:r>
          <a:endParaRPr lang="en-US" sz="1400" kern="1200" dirty="0">
            <a:latin typeface="+mn-lt"/>
          </a:endParaRPr>
        </a:p>
      </dsp:txBody>
      <dsp:txXfrm>
        <a:off x="2387378" y="1193"/>
        <a:ext cx="1846030" cy="1107618"/>
      </dsp:txXfrm>
    </dsp:sp>
    <dsp:sp modelId="{13B46D5E-18B6-4AF8-9697-37A456546B80}">
      <dsp:nvSpPr>
        <dsp:cNvPr id="0" name=""/>
        <dsp:cNvSpPr/>
      </dsp:nvSpPr>
      <dsp:spPr>
        <a:xfrm>
          <a:off x="4418012" y="1193"/>
          <a:ext cx="1846030" cy="1107618"/>
        </a:xfrm>
        <a:prstGeom prst="rect">
          <a:avLst/>
        </a:prstGeom>
        <a:solidFill>
          <a:schemeClr val="accent4">
            <a:hueOff val="-660191"/>
            <a:satOff val="-17340"/>
            <a:lumOff val="1588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pl-PL" sz="1400" kern="1200" dirty="0" smtClean="0">
              <a:latin typeface="+mn-lt"/>
            </a:rPr>
            <a:t>Alkoholik, kumple od kieliszka </a:t>
          </a:r>
          <a:endParaRPr lang="en-US" sz="1400" kern="1200" dirty="0">
            <a:latin typeface="+mn-lt"/>
          </a:endParaRPr>
        </a:p>
      </dsp:txBody>
      <dsp:txXfrm>
        <a:off x="4418012" y="1193"/>
        <a:ext cx="1846030" cy="1107618"/>
      </dsp:txXfrm>
    </dsp:sp>
    <dsp:sp modelId="{7DCE3C2D-ACE0-44EE-BEDE-118F73DBDBFE}">
      <dsp:nvSpPr>
        <dsp:cNvPr id="0" name=""/>
        <dsp:cNvSpPr/>
      </dsp:nvSpPr>
      <dsp:spPr>
        <a:xfrm>
          <a:off x="6448645" y="1193"/>
          <a:ext cx="1846030" cy="1107618"/>
        </a:xfrm>
        <a:prstGeom prst="rect">
          <a:avLst/>
        </a:prstGeom>
        <a:solidFill>
          <a:schemeClr val="accent4">
            <a:hueOff val="-990286"/>
            <a:satOff val="-26010"/>
            <a:lumOff val="2382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pl-PL" sz="1400" kern="1200" dirty="0" smtClean="0">
              <a:latin typeface="+mn-lt"/>
            </a:rPr>
            <a:t>Zdemoralizowany, obsadza swoje kochanki na stanowiskach</a:t>
          </a:r>
          <a:endParaRPr lang="en-US" sz="1400" kern="1200" dirty="0">
            <a:latin typeface="+mn-lt"/>
          </a:endParaRPr>
        </a:p>
      </dsp:txBody>
      <dsp:txXfrm>
        <a:off x="6448645" y="1193"/>
        <a:ext cx="1846030" cy="1107618"/>
      </dsp:txXfrm>
    </dsp:sp>
    <dsp:sp modelId="{91941AAF-BEAC-41F5-BD0D-4F8EB75C30C0}">
      <dsp:nvSpPr>
        <dsp:cNvPr id="0" name=""/>
        <dsp:cNvSpPr/>
      </dsp:nvSpPr>
      <dsp:spPr>
        <a:xfrm>
          <a:off x="1407671" y="1293415"/>
          <a:ext cx="1846030" cy="1107618"/>
        </a:xfrm>
        <a:prstGeom prst="rect">
          <a:avLst/>
        </a:prstGeom>
        <a:solidFill>
          <a:schemeClr val="accent4">
            <a:hueOff val="-1320382"/>
            <a:satOff val="-34680"/>
            <a:lumOff val="3176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pl-PL" sz="1400" kern="1200" dirty="0" smtClean="0">
              <a:latin typeface="+mn-lt"/>
            </a:rPr>
            <a:t>Wszystko robi po cichu, pokątnie – mówi się, że…</a:t>
          </a:r>
          <a:endParaRPr lang="en-US" sz="1400" kern="1200" dirty="0">
            <a:latin typeface="+mn-lt"/>
          </a:endParaRPr>
        </a:p>
      </dsp:txBody>
      <dsp:txXfrm>
        <a:off x="1407671" y="1293415"/>
        <a:ext cx="1846030" cy="1107618"/>
      </dsp:txXfrm>
    </dsp:sp>
    <dsp:sp modelId="{0CC9C270-3AC1-4645-9856-E31D0D91D4B4}">
      <dsp:nvSpPr>
        <dsp:cNvPr id="0" name=""/>
        <dsp:cNvSpPr/>
      </dsp:nvSpPr>
      <dsp:spPr>
        <a:xfrm>
          <a:off x="3402695" y="1293415"/>
          <a:ext cx="1846030" cy="1107618"/>
        </a:xfrm>
        <a:prstGeom prst="rect">
          <a:avLst/>
        </a:prstGeom>
        <a:solidFill>
          <a:srgbClr val="CC006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pl-PL" sz="1400" kern="1200" dirty="0" smtClean="0">
              <a:solidFill>
                <a:schemeClr val="bg1"/>
              </a:solidFill>
              <a:latin typeface="+mn-lt"/>
            </a:rPr>
            <a:t>Działa na zasadzie – po nas choćby i potop – wyprzedaje majątek miasta</a:t>
          </a:r>
          <a:endParaRPr lang="en-US" sz="1400" kern="1200" dirty="0">
            <a:solidFill>
              <a:schemeClr val="bg1"/>
            </a:solidFill>
            <a:latin typeface="+mn-lt"/>
          </a:endParaRPr>
        </a:p>
      </dsp:txBody>
      <dsp:txXfrm>
        <a:off x="3402695" y="1293415"/>
        <a:ext cx="1846030" cy="1107618"/>
      </dsp:txXfrm>
    </dsp:sp>
    <dsp:sp modelId="{3A1967B8-496A-4AAB-8DA9-CACD0713028D}">
      <dsp:nvSpPr>
        <dsp:cNvPr id="0" name=""/>
        <dsp:cNvSpPr/>
      </dsp:nvSpPr>
      <dsp:spPr>
        <a:xfrm>
          <a:off x="5433328" y="1293415"/>
          <a:ext cx="1846030" cy="1107618"/>
        </a:xfrm>
        <a:prstGeom prst="rect">
          <a:avLst/>
        </a:prstGeom>
        <a:solidFill>
          <a:schemeClr val="accent4">
            <a:hueOff val="-1980572"/>
            <a:satOff val="-52020"/>
            <a:lumOff val="4764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pl-PL" sz="1400" kern="1200" dirty="0" smtClean="0">
              <a:solidFill>
                <a:schemeClr val="tx1"/>
              </a:solidFill>
              <a:latin typeface="+mn-lt"/>
            </a:rPr>
            <a:t>Dobrze osadzony, ma kolegów</a:t>
          </a:r>
          <a:endParaRPr lang="en-US" sz="1400" kern="1200" dirty="0">
            <a:solidFill>
              <a:schemeClr val="tx1"/>
            </a:solidFill>
            <a:latin typeface="+mn-lt"/>
          </a:endParaRPr>
        </a:p>
      </dsp:txBody>
      <dsp:txXfrm>
        <a:off x="5433328" y="1293415"/>
        <a:ext cx="1846030" cy="110761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F35F07-7378-4B50-9590-30082EF09D2A}">
      <dsp:nvSpPr>
        <dsp:cNvPr id="0" name=""/>
        <dsp:cNvSpPr/>
      </dsp:nvSpPr>
      <dsp:spPr>
        <a:xfrm>
          <a:off x="985614" y="391"/>
          <a:ext cx="1911208" cy="1146725"/>
        </a:xfrm>
        <a:prstGeom prst="rect">
          <a:avLst/>
        </a:prstGeom>
        <a:solidFill>
          <a:schemeClr val="accent2">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pl-PL" sz="1400" kern="1200" dirty="0" smtClean="0">
              <a:latin typeface="+mn-lt"/>
            </a:rPr>
            <a:t>Człowiek kulturalny, spokojny, z klasą</a:t>
          </a:r>
          <a:endParaRPr lang="en-US" sz="1400" kern="1200" dirty="0">
            <a:latin typeface="+mn-lt"/>
          </a:endParaRPr>
        </a:p>
      </dsp:txBody>
      <dsp:txXfrm>
        <a:off x="985614" y="391"/>
        <a:ext cx="1911208" cy="1146725"/>
      </dsp:txXfrm>
    </dsp:sp>
    <dsp:sp modelId="{F3657EE5-A34E-4627-A895-08BA579C42F3}">
      <dsp:nvSpPr>
        <dsp:cNvPr id="0" name=""/>
        <dsp:cNvSpPr/>
      </dsp:nvSpPr>
      <dsp:spPr>
        <a:xfrm>
          <a:off x="3087944" y="391"/>
          <a:ext cx="1911208" cy="1146725"/>
        </a:xfrm>
        <a:prstGeom prst="rect">
          <a:avLst/>
        </a:prstGeom>
        <a:solidFill>
          <a:schemeClr val="accent2">
            <a:shade val="50000"/>
            <a:hueOff val="165800"/>
            <a:satOff val="-15285"/>
            <a:lumOff val="1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pl-PL" sz="1400" kern="1200" dirty="0" smtClean="0">
              <a:latin typeface="+mn-lt"/>
            </a:rPr>
            <a:t>Przestrzegał przepisów, słuchał ludzi</a:t>
          </a:r>
          <a:endParaRPr lang="en-US" sz="1400" kern="1200" dirty="0">
            <a:latin typeface="+mn-lt"/>
          </a:endParaRPr>
        </a:p>
      </dsp:txBody>
      <dsp:txXfrm>
        <a:off x="3087944" y="391"/>
        <a:ext cx="1911208" cy="1146725"/>
      </dsp:txXfrm>
    </dsp:sp>
    <dsp:sp modelId="{52F8D0CD-A777-4F6D-841D-52C6BB5F57A5}">
      <dsp:nvSpPr>
        <dsp:cNvPr id="0" name=""/>
        <dsp:cNvSpPr/>
      </dsp:nvSpPr>
      <dsp:spPr>
        <a:xfrm>
          <a:off x="5190273" y="391"/>
          <a:ext cx="1911208" cy="1146725"/>
        </a:xfrm>
        <a:prstGeom prst="rect">
          <a:avLst/>
        </a:prstGeom>
        <a:solidFill>
          <a:schemeClr val="accent2">
            <a:shade val="50000"/>
            <a:hueOff val="331601"/>
            <a:satOff val="-30570"/>
            <a:lumOff val="372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pl-PL" sz="1400" kern="1200" dirty="0" smtClean="0">
              <a:solidFill>
                <a:schemeClr val="tx1"/>
              </a:solidFill>
              <a:latin typeface="+mn-lt"/>
            </a:rPr>
            <a:t>Nie poradził sobie w walce z układem, był za słaby (albo układ był za silny)</a:t>
          </a:r>
          <a:endParaRPr lang="en-US" sz="1400" kern="1200" dirty="0">
            <a:solidFill>
              <a:schemeClr val="tx1"/>
            </a:solidFill>
            <a:latin typeface="+mn-lt"/>
          </a:endParaRPr>
        </a:p>
      </dsp:txBody>
      <dsp:txXfrm>
        <a:off x="5190273" y="391"/>
        <a:ext cx="1911208" cy="1146725"/>
      </dsp:txXfrm>
    </dsp:sp>
    <dsp:sp modelId="{C29ECCFA-1C30-4C4B-9704-B81FD24A1139}">
      <dsp:nvSpPr>
        <dsp:cNvPr id="0" name=""/>
        <dsp:cNvSpPr/>
      </dsp:nvSpPr>
      <dsp:spPr>
        <a:xfrm>
          <a:off x="985614" y="1338237"/>
          <a:ext cx="1911208" cy="1146725"/>
        </a:xfrm>
        <a:prstGeom prst="rect">
          <a:avLst/>
        </a:prstGeom>
        <a:solidFill>
          <a:schemeClr val="accent2">
            <a:shade val="50000"/>
            <a:hueOff val="497401"/>
            <a:satOff val="-45855"/>
            <a:lumOff val="5588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pl-PL" sz="1400" kern="1200" dirty="0" smtClean="0">
              <a:solidFill>
                <a:schemeClr val="tx1"/>
              </a:solidFill>
              <a:latin typeface="+mn-lt"/>
            </a:rPr>
            <a:t>Trudno powiedzieć, co dokładnie zrobił – spory z Machem o ’autorstwo projektów’ (np. kanalizacji)</a:t>
          </a:r>
          <a:endParaRPr lang="en-US" sz="1400" kern="1200" dirty="0">
            <a:solidFill>
              <a:schemeClr val="tx1"/>
            </a:solidFill>
            <a:latin typeface="+mn-lt"/>
          </a:endParaRPr>
        </a:p>
      </dsp:txBody>
      <dsp:txXfrm>
        <a:off x="985614" y="1338237"/>
        <a:ext cx="1911208" cy="1146725"/>
      </dsp:txXfrm>
    </dsp:sp>
    <dsp:sp modelId="{1535D577-DF12-401E-9C9F-5FA082C8C9EE}">
      <dsp:nvSpPr>
        <dsp:cNvPr id="0" name=""/>
        <dsp:cNvSpPr/>
      </dsp:nvSpPr>
      <dsp:spPr>
        <a:xfrm>
          <a:off x="3087944" y="1338237"/>
          <a:ext cx="1911208" cy="1146725"/>
        </a:xfrm>
        <a:prstGeom prst="rect">
          <a:avLst/>
        </a:prstGeom>
        <a:solidFill>
          <a:schemeClr val="accent2">
            <a:shade val="50000"/>
            <a:hueOff val="331601"/>
            <a:satOff val="-30570"/>
            <a:lumOff val="372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pl-PL" sz="1400" kern="1200" dirty="0" smtClean="0">
              <a:latin typeface="+mn-lt"/>
            </a:rPr>
            <a:t>Budowanie swojego układu</a:t>
          </a:r>
          <a:endParaRPr lang="en-US" sz="1400" kern="1200" dirty="0">
            <a:latin typeface="+mn-lt"/>
          </a:endParaRPr>
        </a:p>
      </dsp:txBody>
      <dsp:txXfrm>
        <a:off x="3087944" y="1338237"/>
        <a:ext cx="1911208" cy="1146725"/>
      </dsp:txXfrm>
    </dsp:sp>
    <dsp:sp modelId="{770EC3F1-DD18-4F3A-ABF0-95CEAF30073E}">
      <dsp:nvSpPr>
        <dsp:cNvPr id="0" name=""/>
        <dsp:cNvSpPr/>
      </dsp:nvSpPr>
      <dsp:spPr>
        <a:xfrm>
          <a:off x="5190273" y="1338237"/>
          <a:ext cx="1911208" cy="1146725"/>
        </a:xfrm>
        <a:prstGeom prst="rect">
          <a:avLst/>
        </a:prstGeom>
        <a:solidFill>
          <a:srgbClr val="CC006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pl-PL" sz="1400" b="1" kern="1200" dirty="0" smtClean="0">
              <a:latin typeface="+mn-lt"/>
            </a:rPr>
            <a:t>Zabrakło</a:t>
          </a:r>
          <a:r>
            <a:rPr lang="pl-PL" sz="1400" kern="1200" dirty="0" smtClean="0">
              <a:latin typeface="+mn-lt"/>
            </a:rPr>
            <a:t> wyraźnych </a:t>
          </a:r>
          <a:r>
            <a:rPr lang="pl-PL" sz="1400" b="1" kern="1200" dirty="0" smtClean="0">
              <a:latin typeface="+mn-lt"/>
            </a:rPr>
            <a:t>sukcesów</a:t>
          </a:r>
          <a:r>
            <a:rPr lang="pl-PL" sz="1400" kern="1200" dirty="0" smtClean="0">
              <a:latin typeface="+mn-lt"/>
            </a:rPr>
            <a:t>, ludzie nie widzieli jakościowej zmiany</a:t>
          </a:r>
          <a:endParaRPr lang="en-US" sz="1400" kern="1200" dirty="0">
            <a:latin typeface="+mn-lt"/>
          </a:endParaRPr>
        </a:p>
      </dsp:txBody>
      <dsp:txXfrm>
        <a:off x="5190273" y="1338237"/>
        <a:ext cx="1911208" cy="114672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C3F262-CD47-4869-994F-52FC6C4BE43C}">
      <dsp:nvSpPr>
        <dsp:cNvPr id="0" name=""/>
        <dsp:cNvSpPr/>
      </dsp:nvSpPr>
      <dsp:spPr>
        <a:xfrm>
          <a:off x="644610" y="507"/>
          <a:ext cx="1746603" cy="1047962"/>
        </a:xfrm>
        <a:prstGeom prst="rect">
          <a:avLst/>
        </a:prstGeom>
        <a:solidFill>
          <a:schemeClr val="accent6">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pl-PL" sz="1400" kern="1200" dirty="0" smtClean="0">
              <a:latin typeface="+mn-lt"/>
            </a:rPr>
            <a:t>Posłanka PO, dawniej radna, v-ce prezydent miasta za rządów M. Mazura</a:t>
          </a:r>
          <a:endParaRPr lang="en-US" sz="1400" kern="1200" dirty="0">
            <a:latin typeface="+mn-lt"/>
          </a:endParaRPr>
        </a:p>
      </dsp:txBody>
      <dsp:txXfrm>
        <a:off x="644610" y="507"/>
        <a:ext cx="1746603" cy="1047962"/>
      </dsp:txXfrm>
    </dsp:sp>
    <dsp:sp modelId="{11DC8E70-E4B4-4D1E-A8B2-9760E5376706}">
      <dsp:nvSpPr>
        <dsp:cNvPr id="0" name=""/>
        <dsp:cNvSpPr/>
      </dsp:nvSpPr>
      <dsp:spPr>
        <a:xfrm>
          <a:off x="2565874" y="507"/>
          <a:ext cx="1746603" cy="1047962"/>
        </a:xfrm>
        <a:prstGeom prst="rect">
          <a:avLst/>
        </a:prstGeom>
        <a:solidFill>
          <a:schemeClr val="accent6">
            <a:shade val="50000"/>
            <a:hueOff val="27024"/>
            <a:satOff val="-3359"/>
            <a:lumOff val="1337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pl-PL" sz="1400" kern="1200" dirty="0" smtClean="0">
              <a:latin typeface="+mn-lt"/>
            </a:rPr>
            <a:t>Ma zatarg z prezydentem Machem, jest mocno atakowana (ulotki w skrzynkach)</a:t>
          </a:r>
          <a:endParaRPr lang="en-US" sz="1400" kern="1200" dirty="0">
            <a:latin typeface="+mn-lt"/>
          </a:endParaRPr>
        </a:p>
      </dsp:txBody>
      <dsp:txXfrm>
        <a:off x="2565874" y="507"/>
        <a:ext cx="1746603" cy="1047962"/>
      </dsp:txXfrm>
    </dsp:sp>
    <dsp:sp modelId="{913B00AC-6BAD-4FC6-882C-69149AFA70F6}">
      <dsp:nvSpPr>
        <dsp:cNvPr id="0" name=""/>
        <dsp:cNvSpPr/>
      </dsp:nvSpPr>
      <dsp:spPr>
        <a:xfrm>
          <a:off x="4487138" y="507"/>
          <a:ext cx="1746603" cy="1047962"/>
        </a:xfrm>
        <a:prstGeom prst="rect">
          <a:avLst/>
        </a:prstGeom>
        <a:solidFill>
          <a:schemeClr val="accent6">
            <a:shade val="50000"/>
            <a:hueOff val="54048"/>
            <a:satOff val="-6717"/>
            <a:lumOff val="267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pl-PL" sz="1400" kern="1200" dirty="0" smtClean="0">
              <a:latin typeface="+mn-lt"/>
            </a:rPr>
            <a:t>Właścicielka sklepów </a:t>
          </a:r>
          <a:r>
            <a:rPr lang="pl-PL" sz="1400" kern="1200" dirty="0" err="1" smtClean="0">
              <a:latin typeface="+mn-lt"/>
            </a:rPr>
            <a:t>ZygZak</a:t>
          </a:r>
          <a:r>
            <a:rPr lang="pl-PL" sz="1400" kern="1200" dirty="0" smtClean="0">
              <a:latin typeface="+mn-lt"/>
            </a:rPr>
            <a:t>, bizneswoman, mąż też prowadzi firmę, dobrze im się powodzi</a:t>
          </a:r>
          <a:endParaRPr lang="en-US" sz="1400" kern="1200" dirty="0">
            <a:latin typeface="+mn-lt"/>
          </a:endParaRPr>
        </a:p>
      </dsp:txBody>
      <dsp:txXfrm>
        <a:off x="4487138" y="507"/>
        <a:ext cx="1746603" cy="1047962"/>
      </dsp:txXfrm>
    </dsp:sp>
    <dsp:sp modelId="{AFD08AEC-3B6A-4D2B-96D7-E5D30C9E0F3A}">
      <dsp:nvSpPr>
        <dsp:cNvPr id="0" name=""/>
        <dsp:cNvSpPr/>
      </dsp:nvSpPr>
      <dsp:spPr>
        <a:xfrm>
          <a:off x="6408401" y="507"/>
          <a:ext cx="1746603" cy="1047962"/>
        </a:xfrm>
        <a:prstGeom prst="rect">
          <a:avLst/>
        </a:prstGeom>
        <a:solidFill>
          <a:schemeClr val="accent6">
            <a:shade val="50000"/>
            <a:hueOff val="81071"/>
            <a:satOff val="-10076"/>
            <a:lumOff val="4012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pl-PL" sz="1400" kern="1200" dirty="0" smtClean="0">
              <a:latin typeface="+mn-lt"/>
            </a:rPr>
            <a:t>Osoba z inicjatywą, </a:t>
          </a:r>
          <a:br>
            <a:rPr lang="pl-PL" sz="1400" kern="1200" dirty="0" smtClean="0">
              <a:latin typeface="+mn-lt"/>
            </a:rPr>
          </a:br>
          <a:r>
            <a:rPr lang="pl-PL" sz="1400" kern="1200" dirty="0" smtClean="0">
              <a:latin typeface="+mn-lt"/>
            </a:rPr>
            <a:t>z pomysłami (spotkania </a:t>
          </a:r>
          <a:br>
            <a:rPr lang="pl-PL" sz="1400" kern="1200" dirty="0" smtClean="0">
              <a:latin typeface="+mn-lt"/>
            </a:rPr>
          </a:br>
          <a:r>
            <a:rPr lang="pl-PL" sz="1400" kern="1200" dirty="0" smtClean="0">
              <a:latin typeface="+mn-lt"/>
            </a:rPr>
            <a:t>z okazji imienin Anny)</a:t>
          </a:r>
          <a:endParaRPr lang="en-US" sz="1400" kern="1200" dirty="0">
            <a:latin typeface="+mn-lt"/>
          </a:endParaRPr>
        </a:p>
      </dsp:txBody>
      <dsp:txXfrm>
        <a:off x="6408401" y="507"/>
        <a:ext cx="1746603" cy="1047962"/>
      </dsp:txXfrm>
    </dsp:sp>
    <dsp:sp modelId="{57EB57DF-B5AC-4215-B939-F7167539B18E}">
      <dsp:nvSpPr>
        <dsp:cNvPr id="0" name=""/>
        <dsp:cNvSpPr/>
      </dsp:nvSpPr>
      <dsp:spPr>
        <a:xfrm>
          <a:off x="573226" y="1223129"/>
          <a:ext cx="3779580" cy="1047962"/>
        </a:xfrm>
        <a:prstGeom prst="rect">
          <a:avLst/>
        </a:prstGeom>
        <a:solidFill>
          <a:schemeClr val="accent6">
            <a:shade val="50000"/>
            <a:hueOff val="81071"/>
            <a:satOff val="-10076"/>
            <a:lumOff val="4012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pl-PL" sz="1400" kern="1200" dirty="0" smtClean="0">
              <a:latin typeface="+mn-lt"/>
            </a:rPr>
            <a:t>Przez część osób jest postrzegana jako typowy przedstawiciel klasy rządzącej, jedno mówi, drugie robi – np. źle traktuje ludzi, nie daje pracownikom umowy</a:t>
          </a:r>
          <a:endParaRPr lang="en-US" sz="1400" kern="1200" dirty="0">
            <a:latin typeface="+mn-lt"/>
          </a:endParaRPr>
        </a:p>
      </dsp:txBody>
      <dsp:txXfrm>
        <a:off x="573226" y="1223129"/>
        <a:ext cx="3779580" cy="1047962"/>
      </dsp:txXfrm>
    </dsp:sp>
    <dsp:sp modelId="{7BFF9F62-1551-4954-918A-FF8142853DC4}">
      <dsp:nvSpPr>
        <dsp:cNvPr id="0" name=""/>
        <dsp:cNvSpPr/>
      </dsp:nvSpPr>
      <dsp:spPr>
        <a:xfrm>
          <a:off x="4527467" y="1223129"/>
          <a:ext cx="1777658" cy="1047962"/>
        </a:xfrm>
        <a:prstGeom prst="rect">
          <a:avLst/>
        </a:prstGeom>
        <a:solidFill>
          <a:schemeClr val="accent6">
            <a:shade val="50000"/>
            <a:hueOff val="54048"/>
            <a:satOff val="-6717"/>
            <a:lumOff val="267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pl-PL" sz="1400" kern="1200" dirty="0" smtClean="0">
              <a:latin typeface="+mn-lt"/>
            </a:rPr>
            <a:t>Czasem postrzegana jako jeszcze bardziej cyniczna niż Mach, bo broni własnych interesów, swoich sklepów</a:t>
          </a:r>
          <a:endParaRPr lang="en-US" sz="1400" kern="1200" dirty="0">
            <a:latin typeface="+mn-lt"/>
          </a:endParaRPr>
        </a:p>
      </dsp:txBody>
      <dsp:txXfrm>
        <a:off x="4527467" y="1223129"/>
        <a:ext cx="1777658" cy="1047962"/>
      </dsp:txXfrm>
    </dsp:sp>
    <dsp:sp modelId="{E6BAF944-894D-41B8-A280-43E552B7296E}">
      <dsp:nvSpPr>
        <dsp:cNvPr id="0" name=""/>
        <dsp:cNvSpPr/>
      </dsp:nvSpPr>
      <dsp:spPr>
        <a:xfrm>
          <a:off x="6479785" y="1223129"/>
          <a:ext cx="1746603" cy="1047962"/>
        </a:xfrm>
        <a:prstGeom prst="rect">
          <a:avLst/>
        </a:prstGeom>
        <a:solidFill>
          <a:srgbClr val="CC006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pl-PL" sz="1400" kern="1200" dirty="0" smtClean="0">
              <a:latin typeface="+mn-lt"/>
            </a:rPr>
            <a:t>Nie jest postrzegana jako lek/rozwiązanie</a:t>
          </a:r>
          <a:endParaRPr lang="en-US" sz="1400" kern="1200" dirty="0">
            <a:latin typeface="+mn-lt"/>
          </a:endParaRPr>
        </a:p>
      </dsp:txBody>
      <dsp:txXfrm>
        <a:off x="6479785" y="1223129"/>
        <a:ext cx="1746603" cy="104796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848121-BB13-4CBB-9226-AC04D007CED5}">
      <dsp:nvSpPr>
        <dsp:cNvPr id="0" name=""/>
        <dsp:cNvSpPr/>
      </dsp:nvSpPr>
      <dsp:spPr>
        <a:xfrm>
          <a:off x="2400" y="300477"/>
          <a:ext cx="1904539" cy="1142723"/>
        </a:xfrm>
        <a:prstGeom prst="rect">
          <a:avLst/>
        </a:prstGeom>
        <a:solidFill>
          <a:schemeClr val="accent2">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pl-PL" sz="1400" b="1" kern="1200" dirty="0" smtClean="0"/>
            <a:t>Nowe miejsca pracy – zakłady!</a:t>
          </a:r>
          <a:endParaRPr lang="en-US" sz="1400" b="1" kern="1200" dirty="0"/>
        </a:p>
      </dsp:txBody>
      <dsp:txXfrm>
        <a:off x="2400" y="300477"/>
        <a:ext cx="1904539" cy="1142723"/>
      </dsp:txXfrm>
    </dsp:sp>
    <dsp:sp modelId="{2B533672-E207-4330-9B8C-FBC3B8D64C18}">
      <dsp:nvSpPr>
        <dsp:cNvPr id="0" name=""/>
        <dsp:cNvSpPr/>
      </dsp:nvSpPr>
      <dsp:spPr>
        <a:xfrm>
          <a:off x="2097394" y="300477"/>
          <a:ext cx="1904539" cy="1142723"/>
        </a:xfrm>
        <a:prstGeom prst="rect">
          <a:avLst/>
        </a:prstGeom>
        <a:solidFill>
          <a:schemeClr val="accent2">
            <a:shade val="80000"/>
            <a:hueOff val="39205"/>
            <a:satOff val="-3715"/>
            <a:lumOff val="317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pl-PL" sz="1400" b="1" kern="1200" dirty="0" smtClean="0"/>
            <a:t>Wykorzystanie potencjału turystycznego Jury</a:t>
          </a:r>
          <a:endParaRPr lang="en-US" sz="1400" b="1" kern="1200" dirty="0"/>
        </a:p>
      </dsp:txBody>
      <dsp:txXfrm>
        <a:off x="2097394" y="300477"/>
        <a:ext cx="1904539" cy="1142723"/>
      </dsp:txXfrm>
    </dsp:sp>
    <dsp:sp modelId="{2AFE67F1-40E3-41F7-BE00-FEB217013EAE}">
      <dsp:nvSpPr>
        <dsp:cNvPr id="0" name=""/>
        <dsp:cNvSpPr/>
      </dsp:nvSpPr>
      <dsp:spPr>
        <a:xfrm>
          <a:off x="4192388" y="300477"/>
          <a:ext cx="1904539" cy="1142723"/>
        </a:xfrm>
        <a:prstGeom prst="rect">
          <a:avLst/>
        </a:prstGeom>
        <a:solidFill>
          <a:schemeClr val="accent2">
            <a:shade val="80000"/>
            <a:hueOff val="78410"/>
            <a:satOff val="-7429"/>
            <a:lumOff val="634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pl-PL" sz="1400" b="1" kern="1200" dirty="0" smtClean="0"/>
            <a:t>Obwodnica </a:t>
          </a:r>
          <a:endParaRPr lang="en-US" sz="1400" b="1" kern="1200" dirty="0"/>
        </a:p>
      </dsp:txBody>
      <dsp:txXfrm>
        <a:off x="4192388" y="300477"/>
        <a:ext cx="1904539" cy="1142723"/>
      </dsp:txXfrm>
    </dsp:sp>
    <dsp:sp modelId="{14A9476E-8FBB-4CE3-833F-4F84812162A4}">
      <dsp:nvSpPr>
        <dsp:cNvPr id="0" name=""/>
        <dsp:cNvSpPr/>
      </dsp:nvSpPr>
      <dsp:spPr>
        <a:xfrm>
          <a:off x="6287382" y="300477"/>
          <a:ext cx="1904539" cy="1142723"/>
        </a:xfrm>
        <a:prstGeom prst="rect">
          <a:avLst/>
        </a:prstGeom>
        <a:solidFill>
          <a:schemeClr val="accent2">
            <a:shade val="80000"/>
            <a:hueOff val="117615"/>
            <a:satOff val="-11144"/>
            <a:lumOff val="952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pl-PL" sz="1400" b="1" kern="1200" dirty="0" smtClean="0"/>
            <a:t>Plan zagospodarowania przestrzeni – gdzie jest centrum Zawiercia?</a:t>
          </a:r>
          <a:endParaRPr lang="en-US" sz="1400" b="1" kern="1200" dirty="0"/>
        </a:p>
      </dsp:txBody>
      <dsp:txXfrm>
        <a:off x="6287382" y="300477"/>
        <a:ext cx="1904539" cy="1142723"/>
      </dsp:txXfrm>
    </dsp:sp>
    <dsp:sp modelId="{D13F6321-B6EE-4E52-B7D3-28B1E452E802}">
      <dsp:nvSpPr>
        <dsp:cNvPr id="0" name=""/>
        <dsp:cNvSpPr/>
      </dsp:nvSpPr>
      <dsp:spPr>
        <a:xfrm>
          <a:off x="2400" y="1633655"/>
          <a:ext cx="1904539" cy="1142723"/>
        </a:xfrm>
        <a:prstGeom prst="rect">
          <a:avLst/>
        </a:prstGeom>
        <a:solidFill>
          <a:schemeClr val="accent2">
            <a:shade val="80000"/>
            <a:hueOff val="156819"/>
            <a:satOff val="-14859"/>
            <a:lumOff val="1269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pl-PL" sz="1400" b="1" kern="1200" dirty="0" smtClean="0"/>
            <a:t>Nadzór nad pracodawcami, rzetelne kontrole</a:t>
          </a:r>
          <a:endParaRPr lang="en-US" sz="1400" b="1" kern="1200" dirty="0"/>
        </a:p>
      </dsp:txBody>
      <dsp:txXfrm>
        <a:off x="2400" y="1633655"/>
        <a:ext cx="1904539" cy="1142723"/>
      </dsp:txXfrm>
    </dsp:sp>
    <dsp:sp modelId="{05D51020-DCEB-4C61-8CDB-CFA9B70F067C}">
      <dsp:nvSpPr>
        <dsp:cNvPr id="0" name=""/>
        <dsp:cNvSpPr/>
      </dsp:nvSpPr>
      <dsp:spPr>
        <a:xfrm>
          <a:off x="2097394" y="1633655"/>
          <a:ext cx="1904539" cy="1142723"/>
        </a:xfrm>
        <a:prstGeom prst="rect">
          <a:avLst/>
        </a:prstGeom>
        <a:solidFill>
          <a:schemeClr val="accent2">
            <a:shade val="80000"/>
            <a:hueOff val="196024"/>
            <a:satOff val="-18573"/>
            <a:lumOff val="1587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pl-PL" sz="1400" b="1" kern="1200" dirty="0" smtClean="0"/>
            <a:t>Sprawiedliwe i sprawne służby miejskie – Policja </a:t>
          </a:r>
          <a:br>
            <a:rPr lang="pl-PL" sz="1400" b="1" kern="1200" dirty="0" smtClean="0"/>
          </a:br>
          <a:r>
            <a:rPr lang="pl-PL" sz="1400" b="1" kern="1200" dirty="0" smtClean="0"/>
            <a:t>i Straż Miejska</a:t>
          </a:r>
          <a:endParaRPr lang="en-US" sz="1400" b="1" kern="1200" dirty="0"/>
        </a:p>
      </dsp:txBody>
      <dsp:txXfrm>
        <a:off x="2097394" y="1633655"/>
        <a:ext cx="1904539" cy="1142723"/>
      </dsp:txXfrm>
    </dsp:sp>
    <dsp:sp modelId="{79AD6F70-33B8-4DB2-92A7-5B7CCD09D56E}">
      <dsp:nvSpPr>
        <dsp:cNvPr id="0" name=""/>
        <dsp:cNvSpPr/>
      </dsp:nvSpPr>
      <dsp:spPr>
        <a:xfrm>
          <a:off x="4192388" y="1633655"/>
          <a:ext cx="1904539" cy="1142723"/>
        </a:xfrm>
        <a:prstGeom prst="rect">
          <a:avLst/>
        </a:prstGeom>
        <a:solidFill>
          <a:schemeClr val="accent2">
            <a:shade val="80000"/>
            <a:hueOff val="235229"/>
            <a:satOff val="-22288"/>
            <a:lumOff val="190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pl-PL" sz="1400" b="1" kern="1200" dirty="0" smtClean="0"/>
            <a:t>Oferta kulturalna (kino, deptak) – symboliczne dowartościowanie</a:t>
          </a:r>
          <a:endParaRPr lang="en-US" sz="1400" b="1" kern="1200" dirty="0"/>
        </a:p>
      </dsp:txBody>
      <dsp:txXfrm>
        <a:off x="4192388" y="1633655"/>
        <a:ext cx="1904539" cy="1142723"/>
      </dsp:txXfrm>
    </dsp:sp>
    <dsp:sp modelId="{E59F439F-90D4-478D-9A95-C36C73C02608}">
      <dsp:nvSpPr>
        <dsp:cNvPr id="0" name=""/>
        <dsp:cNvSpPr/>
      </dsp:nvSpPr>
      <dsp:spPr>
        <a:xfrm>
          <a:off x="6287382" y="1633655"/>
          <a:ext cx="1904539" cy="1142723"/>
        </a:xfrm>
        <a:prstGeom prst="rect">
          <a:avLst/>
        </a:prstGeom>
        <a:solidFill>
          <a:schemeClr val="accent2">
            <a:shade val="80000"/>
            <a:hueOff val="274434"/>
            <a:satOff val="-26002"/>
            <a:lumOff val="2221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pl-PL" sz="1400" b="1" kern="1200" dirty="0" smtClean="0"/>
            <a:t>Więcej komunikacji, więcej przejrzystości</a:t>
          </a:r>
          <a:endParaRPr lang="en-US" sz="1400" b="1" kern="1200" dirty="0"/>
        </a:p>
      </dsp:txBody>
      <dsp:txXfrm>
        <a:off x="6287382" y="1633655"/>
        <a:ext cx="1904539" cy="1142723"/>
      </dsp:txXfrm>
    </dsp:sp>
    <dsp:sp modelId="{9D79BD71-CDF9-4D4A-ADE7-340AEDCCDC8E}">
      <dsp:nvSpPr>
        <dsp:cNvPr id="0" name=""/>
        <dsp:cNvSpPr/>
      </dsp:nvSpPr>
      <dsp:spPr>
        <a:xfrm>
          <a:off x="2400" y="2966832"/>
          <a:ext cx="1904539" cy="1142723"/>
        </a:xfrm>
        <a:prstGeom prst="rect">
          <a:avLst/>
        </a:prstGeom>
        <a:solidFill>
          <a:schemeClr val="accent2">
            <a:shade val="80000"/>
            <a:hueOff val="313639"/>
            <a:satOff val="-29717"/>
            <a:lumOff val="2539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pl-PL" sz="1400" b="1" kern="1200" dirty="0" smtClean="0"/>
            <a:t>Aktywność w specjalnej strefie ekonomicznej</a:t>
          </a:r>
          <a:endParaRPr lang="en-US" sz="1400" b="1" kern="1200" dirty="0"/>
        </a:p>
      </dsp:txBody>
      <dsp:txXfrm>
        <a:off x="2400" y="2966832"/>
        <a:ext cx="1904539" cy="1142723"/>
      </dsp:txXfrm>
    </dsp:sp>
    <dsp:sp modelId="{BF4B8721-D8D6-4260-A7BE-014EBFEC41E8}">
      <dsp:nvSpPr>
        <dsp:cNvPr id="0" name=""/>
        <dsp:cNvSpPr/>
      </dsp:nvSpPr>
      <dsp:spPr>
        <a:xfrm>
          <a:off x="2097394" y="2966832"/>
          <a:ext cx="1904539" cy="1142723"/>
        </a:xfrm>
        <a:prstGeom prst="rect">
          <a:avLst/>
        </a:prstGeom>
        <a:solidFill>
          <a:schemeClr val="accent2">
            <a:shade val="80000"/>
            <a:hueOff val="352844"/>
            <a:satOff val="-33432"/>
            <a:lumOff val="2856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pl-PL" sz="1400" b="1" kern="1200" dirty="0" smtClean="0"/>
            <a:t>Troska o mieszkańców – niech ktoś wreszcie zadba o nas, a nie o siebie</a:t>
          </a:r>
          <a:endParaRPr lang="en-US" sz="1400" b="1" kern="1200" dirty="0"/>
        </a:p>
      </dsp:txBody>
      <dsp:txXfrm>
        <a:off x="2097394" y="2966832"/>
        <a:ext cx="1904539" cy="1142723"/>
      </dsp:txXfrm>
    </dsp:sp>
    <dsp:sp modelId="{D659EE3E-4556-494D-8446-314AD9ED4A83}">
      <dsp:nvSpPr>
        <dsp:cNvPr id="0" name=""/>
        <dsp:cNvSpPr/>
      </dsp:nvSpPr>
      <dsp:spPr>
        <a:xfrm>
          <a:off x="4192388" y="2966832"/>
          <a:ext cx="1904539" cy="1142723"/>
        </a:xfrm>
        <a:prstGeom prst="rect">
          <a:avLst/>
        </a:prstGeom>
        <a:solidFill>
          <a:schemeClr val="accent2">
            <a:shade val="80000"/>
            <a:hueOff val="392048"/>
            <a:satOff val="-37146"/>
            <a:lumOff val="3174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pl-PL" sz="1400" b="1" kern="1200" dirty="0" smtClean="0"/>
            <a:t>Zrównoważony rozwój gospodarczy, nie tylko galerie</a:t>
          </a:r>
          <a:endParaRPr lang="en-US" sz="1400" b="1" kern="1200" dirty="0"/>
        </a:p>
      </dsp:txBody>
      <dsp:txXfrm>
        <a:off x="4192388" y="2966832"/>
        <a:ext cx="1904539" cy="1142723"/>
      </dsp:txXfrm>
    </dsp:sp>
    <dsp:sp modelId="{6F77B2B1-73E5-4F0B-A5D6-A2D3CAF9E639}">
      <dsp:nvSpPr>
        <dsp:cNvPr id="0" name=""/>
        <dsp:cNvSpPr/>
      </dsp:nvSpPr>
      <dsp:spPr>
        <a:xfrm>
          <a:off x="6287382" y="2966832"/>
          <a:ext cx="1904539" cy="1142723"/>
        </a:xfrm>
        <a:prstGeom prst="rect">
          <a:avLst/>
        </a:prstGeom>
        <a:solidFill>
          <a:schemeClr val="accent2">
            <a:shade val="80000"/>
            <a:hueOff val="431253"/>
            <a:satOff val="-40861"/>
            <a:lumOff val="34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pl-PL" sz="1400" b="1" kern="1200" dirty="0" smtClean="0"/>
            <a:t>Coś, co zatrzyma w mieście młodych</a:t>
          </a:r>
          <a:endParaRPr lang="en-US" sz="1400" b="1" kern="1200" dirty="0"/>
        </a:p>
      </dsp:txBody>
      <dsp:txXfrm>
        <a:off x="6287382" y="2966832"/>
        <a:ext cx="1904539" cy="114272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2F93F9-514D-4ED7-B8C1-381B941CEF39}">
      <dsp:nvSpPr>
        <dsp:cNvPr id="0" name=""/>
        <dsp:cNvSpPr/>
      </dsp:nvSpPr>
      <dsp:spPr>
        <a:xfrm>
          <a:off x="2511695" y="3124"/>
          <a:ext cx="1282404" cy="833562"/>
        </a:xfrm>
        <a:prstGeom prst="roundRect">
          <a:avLst/>
        </a:prstGeom>
        <a:solidFill>
          <a:schemeClr val="accent2">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pl-PL" sz="1200" kern="1200" dirty="0" smtClean="0"/>
            <a:t>40-50 lat</a:t>
          </a:r>
          <a:endParaRPr lang="en-US" sz="1200" kern="1200" dirty="0"/>
        </a:p>
      </dsp:txBody>
      <dsp:txXfrm>
        <a:off x="2552386" y="43815"/>
        <a:ext cx="1201022" cy="752180"/>
      </dsp:txXfrm>
    </dsp:sp>
    <dsp:sp modelId="{927D8B7D-BEBC-40D0-A2F6-53F71BDCBEDB}">
      <dsp:nvSpPr>
        <dsp:cNvPr id="0" name=""/>
        <dsp:cNvSpPr/>
      </dsp:nvSpPr>
      <dsp:spPr>
        <a:xfrm>
          <a:off x="1190181" y="419905"/>
          <a:ext cx="3925433" cy="3925433"/>
        </a:xfrm>
        <a:custGeom>
          <a:avLst/>
          <a:gdLst/>
          <a:ahLst/>
          <a:cxnLst/>
          <a:rect l="0" t="0" r="0" b="0"/>
          <a:pathLst>
            <a:path>
              <a:moveTo>
                <a:pt x="2612102" y="110540"/>
              </a:moveTo>
              <a:arcTo wR="1962716" hR="1962716" stAng="17359261" swAng="1499979"/>
            </a:path>
          </a:pathLst>
        </a:custGeom>
        <a:noFill/>
        <a:ln w="9525" cap="flat" cmpd="sng" algn="ctr">
          <a:solidFill>
            <a:schemeClr val="accent2">
              <a:shade val="9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11548CE6-FC3B-421A-9DB7-19FC8115B1AD}">
      <dsp:nvSpPr>
        <dsp:cNvPr id="0" name=""/>
        <dsp:cNvSpPr/>
      </dsp:nvSpPr>
      <dsp:spPr>
        <a:xfrm>
          <a:off x="4211458" y="984482"/>
          <a:ext cx="1282404" cy="833562"/>
        </a:xfrm>
        <a:prstGeom prst="roundRect">
          <a:avLst/>
        </a:prstGeom>
        <a:solidFill>
          <a:schemeClr val="accent2">
            <a:shade val="50000"/>
            <a:hueOff val="165800"/>
            <a:satOff val="-15285"/>
            <a:lumOff val="1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pl-PL" sz="1200" kern="1200" dirty="0" smtClean="0"/>
            <a:t>Rzutki manager</a:t>
          </a:r>
          <a:endParaRPr lang="en-US" sz="1200" kern="1200" dirty="0"/>
        </a:p>
      </dsp:txBody>
      <dsp:txXfrm>
        <a:off x="4252149" y="1025173"/>
        <a:ext cx="1201022" cy="752180"/>
      </dsp:txXfrm>
    </dsp:sp>
    <dsp:sp modelId="{0EC6FFB6-94C0-4AC6-A4AA-9B921AF2BDE5}">
      <dsp:nvSpPr>
        <dsp:cNvPr id="0" name=""/>
        <dsp:cNvSpPr/>
      </dsp:nvSpPr>
      <dsp:spPr>
        <a:xfrm>
          <a:off x="1190181" y="419905"/>
          <a:ext cx="3925433" cy="3925433"/>
        </a:xfrm>
        <a:custGeom>
          <a:avLst/>
          <a:gdLst/>
          <a:ahLst/>
          <a:cxnLst/>
          <a:rect l="0" t="0" r="0" b="0"/>
          <a:pathLst>
            <a:path>
              <a:moveTo>
                <a:pt x="3845696" y="1408963"/>
              </a:moveTo>
              <a:arcTo wR="1962716" hR="1962716" stAng="20616736" swAng="1966529"/>
            </a:path>
          </a:pathLst>
        </a:custGeom>
        <a:noFill/>
        <a:ln w="9525" cap="flat" cmpd="sng" algn="ctr">
          <a:solidFill>
            <a:schemeClr val="accent2">
              <a:shade val="90000"/>
              <a:hueOff val="162664"/>
              <a:satOff val="-14185"/>
              <a:lumOff val="14977"/>
              <a:alphaOff val="0"/>
            </a:schemeClr>
          </a:solidFill>
          <a:prstDash val="solid"/>
        </a:ln>
        <a:effectLst/>
      </dsp:spPr>
      <dsp:style>
        <a:lnRef idx="1">
          <a:scrgbClr r="0" g="0" b="0"/>
        </a:lnRef>
        <a:fillRef idx="0">
          <a:scrgbClr r="0" g="0" b="0"/>
        </a:fillRef>
        <a:effectRef idx="0">
          <a:scrgbClr r="0" g="0" b="0"/>
        </a:effectRef>
        <a:fontRef idx="minor"/>
      </dsp:style>
    </dsp:sp>
    <dsp:sp modelId="{406979B7-83AA-40BC-AF17-332EF3EC7157}">
      <dsp:nvSpPr>
        <dsp:cNvPr id="0" name=""/>
        <dsp:cNvSpPr/>
      </dsp:nvSpPr>
      <dsp:spPr>
        <a:xfrm>
          <a:off x="4211458" y="2947199"/>
          <a:ext cx="1282404" cy="833562"/>
        </a:xfrm>
        <a:prstGeom prst="roundRect">
          <a:avLst/>
        </a:prstGeom>
        <a:solidFill>
          <a:schemeClr val="accent2">
            <a:shade val="50000"/>
            <a:hueOff val="331601"/>
            <a:satOff val="-30570"/>
            <a:lumOff val="372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pl-PL" sz="1200" kern="1200" dirty="0" smtClean="0">
              <a:solidFill>
                <a:schemeClr val="tx1"/>
              </a:solidFill>
            </a:rPr>
            <a:t>Spoza układu</a:t>
          </a:r>
          <a:endParaRPr lang="en-US" sz="1200" kern="1200" dirty="0">
            <a:solidFill>
              <a:schemeClr val="tx1"/>
            </a:solidFill>
          </a:endParaRPr>
        </a:p>
      </dsp:txBody>
      <dsp:txXfrm>
        <a:off x="4252149" y="2987890"/>
        <a:ext cx="1201022" cy="752180"/>
      </dsp:txXfrm>
    </dsp:sp>
    <dsp:sp modelId="{B5EA3379-7A1C-4D61-AFD2-36ECFDB6C970}">
      <dsp:nvSpPr>
        <dsp:cNvPr id="0" name=""/>
        <dsp:cNvSpPr/>
      </dsp:nvSpPr>
      <dsp:spPr>
        <a:xfrm>
          <a:off x="1190181" y="419905"/>
          <a:ext cx="3925433" cy="3925433"/>
        </a:xfrm>
        <a:custGeom>
          <a:avLst/>
          <a:gdLst/>
          <a:ahLst/>
          <a:cxnLst/>
          <a:rect l="0" t="0" r="0" b="0"/>
          <a:pathLst>
            <a:path>
              <a:moveTo>
                <a:pt x="3334014" y="3366924"/>
              </a:moveTo>
              <a:arcTo wR="1962716" hR="1962716" stAng="2740760" swAng="1499979"/>
            </a:path>
          </a:pathLst>
        </a:custGeom>
        <a:noFill/>
        <a:ln w="9525" cap="flat" cmpd="sng" algn="ctr">
          <a:solidFill>
            <a:schemeClr val="accent2">
              <a:shade val="90000"/>
              <a:hueOff val="325329"/>
              <a:satOff val="-28369"/>
              <a:lumOff val="29954"/>
              <a:alphaOff val="0"/>
            </a:schemeClr>
          </a:solidFill>
          <a:prstDash val="solid"/>
        </a:ln>
        <a:effectLst/>
      </dsp:spPr>
      <dsp:style>
        <a:lnRef idx="1">
          <a:scrgbClr r="0" g="0" b="0"/>
        </a:lnRef>
        <a:fillRef idx="0">
          <a:scrgbClr r="0" g="0" b="0"/>
        </a:fillRef>
        <a:effectRef idx="0">
          <a:scrgbClr r="0" g="0" b="0"/>
        </a:effectRef>
        <a:fontRef idx="minor"/>
      </dsp:style>
    </dsp:sp>
    <dsp:sp modelId="{8A032586-2B23-4E3C-84A1-11C717C2B87F}">
      <dsp:nvSpPr>
        <dsp:cNvPr id="0" name=""/>
        <dsp:cNvSpPr/>
      </dsp:nvSpPr>
      <dsp:spPr>
        <a:xfrm>
          <a:off x="2511695" y="3928557"/>
          <a:ext cx="1282404" cy="833562"/>
        </a:xfrm>
        <a:prstGeom prst="roundRect">
          <a:avLst/>
        </a:prstGeom>
        <a:solidFill>
          <a:schemeClr val="accent2">
            <a:shade val="50000"/>
            <a:hueOff val="497401"/>
            <a:satOff val="-45855"/>
            <a:lumOff val="5588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pl-PL" sz="1200" kern="1200" dirty="0" smtClean="0">
              <a:solidFill>
                <a:schemeClr val="tx1"/>
              </a:solidFill>
            </a:rPr>
            <a:t>Charyzmatyczny – tylko taki podoła sytuacji </a:t>
          </a:r>
          <a:endParaRPr lang="en-US" sz="1200" kern="1200" dirty="0">
            <a:solidFill>
              <a:schemeClr val="tx1"/>
            </a:solidFill>
          </a:endParaRPr>
        </a:p>
      </dsp:txBody>
      <dsp:txXfrm>
        <a:off x="2552386" y="3969248"/>
        <a:ext cx="1201022" cy="752180"/>
      </dsp:txXfrm>
    </dsp:sp>
    <dsp:sp modelId="{26DC50B1-862E-453E-9380-8A0BA691F531}">
      <dsp:nvSpPr>
        <dsp:cNvPr id="0" name=""/>
        <dsp:cNvSpPr/>
      </dsp:nvSpPr>
      <dsp:spPr>
        <a:xfrm>
          <a:off x="1190181" y="419905"/>
          <a:ext cx="3925433" cy="3925433"/>
        </a:xfrm>
        <a:custGeom>
          <a:avLst/>
          <a:gdLst/>
          <a:ahLst/>
          <a:cxnLst/>
          <a:rect l="0" t="0" r="0" b="0"/>
          <a:pathLst>
            <a:path>
              <a:moveTo>
                <a:pt x="1313330" y="3814892"/>
              </a:moveTo>
              <a:arcTo wR="1962716" hR="1962716" stAng="6559261" swAng="1499979"/>
            </a:path>
          </a:pathLst>
        </a:custGeom>
        <a:noFill/>
        <a:ln w="9525" cap="flat" cmpd="sng" algn="ctr">
          <a:solidFill>
            <a:schemeClr val="accent2">
              <a:shade val="90000"/>
              <a:hueOff val="487993"/>
              <a:satOff val="-42554"/>
              <a:lumOff val="44931"/>
              <a:alphaOff val="0"/>
            </a:schemeClr>
          </a:solidFill>
          <a:prstDash val="solid"/>
        </a:ln>
        <a:effectLst/>
      </dsp:spPr>
      <dsp:style>
        <a:lnRef idx="1">
          <a:scrgbClr r="0" g="0" b="0"/>
        </a:lnRef>
        <a:fillRef idx="0">
          <a:scrgbClr r="0" g="0" b="0"/>
        </a:fillRef>
        <a:effectRef idx="0">
          <a:scrgbClr r="0" g="0" b="0"/>
        </a:effectRef>
        <a:fontRef idx="minor"/>
      </dsp:style>
    </dsp:sp>
    <dsp:sp modelId="{5138D8CB-D546-454D-84D7-09A98A568CF2}">
      <dsp:nvSpPr>
        <dsp:cNvPr id="0" name=""/>
        <dsp:cNvSpPr/>
      </dsp:nvSpPr>
      <dsp:spPr>
        <a:xfrm>
          <a:off x="811933" y="2947199"/>
          <a:ext cx="1282404" cy="833562"/>
        </a:xfrm>
        <a:prstGeom prst="roundRect">
          <a:avLst/>
        </a:prstGeom>
        <a:solidFill>
          <a:schemeClr val="accent2">
            <a:shade val="50000"/>
            <a:hueOff val="331601"/>
            <a:satOff val="-30570"/>
            <a:lumOff val="372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pl-PL" sz="1200" kern="1200" dirty="0" smtClean="0">
              <a:solidFill>
                <a:schemeClr val="tx1"/>
              </a:solidFill>
            </a:rPr>
            <a:t>Zrobi czystkę w urzędach</a:t>
          </a:r>
          <a:endParaRPr lang="en-US" sz="1200" kern="1200" dirty="0">
            <a:solidFill>
              <a:schemeClr val="tx1"/>
            </a:solidFill>
          </a:endParaRPr>
        </a:p>
      </dsp:txBody>
      <dsp:txXfrm>
        <a:off x="852624" y="2987890"/>
        <a:ext cx="1201022" cy="752180"/>
      </dsp:txXfrm>
    </dsp:sp>
    <dsp:sp modelId="{321A0ECE-5101-4499-A663-480DA6A22905}">
      <dsp:nvSpPr>
        <dsp:cNvPr id="0" name=""/>
        <dsp:cNvSpPr/>
      </dsp:nvSpPr>
      <dsp:spPr>
        <a:xfrm>
          <a:off x="1190181" y="419905"/>
          <a:ext cx="3925433" cy="3925433"/>
        </a:xfrm>
        <a:custGeom>
          <a:avLst/>
          <a:gdLst/>
          <a:ahLst/>
          <a:cxnLst/>
          <a:rect l="0" t="0" r="0" b="0"/>
          <a:pathLst>
            <a:path>
              <a:moveTo>
                <a:pt x="79736" y="2516469"/>
              </a:moveTo>
              <a:arcTo wR="1962716" hR="1962716" stAng="9816736" swAng="1966529"/>
            </a:path>
          </a:pathLst>
        </a:custGeom>
        <a:noFill/>
        <a:ln w="9525" cap="flat" cmpd="sng" algn="ctr">
          <a:solidFill>
            <a:schemeClr val="accent2">
              <a:shade val="90000"/>
              <a:hueOff val="325329"/>
              <a:satOff val="-28369"/>
              <a:lumOff val="29954"/>
              <a:alphaOff val="0"/>
            </a:schemeClr>
          </a:solidFill>
          <a:prstDash val="solid"/>
        </a:ln>
        <a:effectLst/>
      </dsp:spPr>
      <dsp:style>
        <a:lnRef idx="1">
          <a:scrgbClr r="0" g="0" b="0"/>
        </a:lnRef>
        <a:fillRef idx="0">
          <a:scrgbClr r="0" g="0" b="0"/>
        </a:fillRef>
        <a:effectRef idx="0">
          <a:scrgbClr r="0" g="0" b="0"/>
        </a:effectRef>
        <a:fontRef idx="minor"/>
      </dsp:style>
    </dsp:sp>
    <dsp:sp modelId="{A415CCB5-EF4D-483D-93FF-9FF431D49905}">
      <dsp:nvSpPr>
        <dsp:cNvPr id="0" name=""/>
        <dsp:cNvSpPr/>
      </dsp:nvSpPr>
      <dsp:spPr>
        <a:xfrm>
          <a:off x="811933" y="984482"/>
          <a:ext cx="1282404" cy="833562"/>
        </a:xfrm>
        <a:prstGeom prst="roundRect">
          <a:avLst/>
        </a:prstGeom>
        <a:solidFill>
          <a:schemeClr val="accent2">
            <a:shade val="50000"/>
            <a:hueOff val="165800"/>
            <a:satOff val="-15285"/>
            <a:lumOff val="1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pl-PL" sz="1200" kern="1200" dirty="0" err="1" smtClean="0"/>
            <a:t>Uporządkouje</a:t>
          </a:r>
          <a:r>
            <a:rPr lang="pl-PL" sz="1200" kern="1200" dirty="0" smtClean="0"/>
            <a:t> sprawę PIP, sądów – żeby pilnowały porządku</a:t>
          </a:r>
          <a:endParaRPr lang="en-US" sz="1200" kern="1200" dirty="0"/>
        </a:p>
      </dsp:txBody>
      <dsp:txXfrm>
        <a:off x="852624" y="1025173"/>
        <a:ext cx="1201022" cy="752180"/>
      </dsp:txXfrm>
    </dsp:sp>
    <dsp:sp modelId="{8A8C2D34-33F1-4E42-8D04-EA6EBFE39050}">
      <dsp:nvSpPr>
        <dsp:cNvPr id="0" name=""/>
        <dsp:cNvSpPr/>
      </dsp:nvSpPr>
      <dsp:spPr>
        <a:xfrm>
          <a:off x="1190181" y="419905"/>
          <a:ext cx="3925433" cy="3925433"/>
        </a:xfrm>
        <a:custGeom>
          <a:avLst/>
          <a:gdLst/>
          <a:ahLst/>
          <a:cxnLst/>
          <a:rect l="0" t="0" r="0" b="0"/>
          <a:pathLst>
            <a:path>
              <a:moveTo>
                <a:pt x="591418" y="558509"/>
              </a:moveTo>
              <a:arcTo wR="1962716" hR="1962716" stAng="13540760" swAng="1499979"/>
            </a:path>
          </a:pathLst>
        </a:custGeom>
        <a:noFill/>
        <a:ln w="9525" cap="flat" cmpd="sng" algn="ctr">
          <a:solidFill>
            <a:schemeClr val="accent2">
              <a:shade val="90000"/>
              <a:hueOff val="162664"/>
              <a:satOff val="-14185"/>
              <a:lumOff val="14977"/>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oter Placeholder 3"/>
          <p:cNvSpPr>
            <a:spLocks noGrp="1"/>
          </p:cNvSpPr>
          <p:nvPr>
            <p:ph type="ftr" sz="quarter" idx="2"/>
          </p:nvPr>
        </p:nvSpPr>
        <p:spPr>
          <a:xfrm>
            <a:off x="-57150" y="8829675"/>
            <a:ext cx="2971800" cy="465138"/>
          </a:xfrm>
          <a:prstGeom prst="rect">
            <a:avLst/>
          </a:prstGeom>
        </p:spPr>
        <p:txBody>
          <a:bodyPr vert="horz" lIns="91440" tIns="45720" rIns="91440" bIns="45720" rtlCol="0" anchor="b"/>
          <a:lstStyle>
            <a:lvl1pPr algn="l" fontAlgn="auto">
              <a:spcBef>
                <a:spcPts val="0"/>
              </a:spcBef>
              <a:spcAft>
                <a:spcPts val="0"/>
              </a:spcAft>
              <a:defRPr sz="1200">
                <a:solidFill>
                  <a:schemeClr val="accent6">
                    <a:lumMod val="75000"/>
                  </a:schemeClr>
                </a:solidFill>
                <a:latin typeface="+mn-lt"/>
              </a:defRPr>
            </a:lvl1pPr>
          </a:lstStyle>
          <a:p>
            <a:pPr>
              <a:defRPr/>
            </a:pPr>
            <a:endParaRPr lang="en-US"/>
          </a:p>
        </p:txBody>
      </p:sp>
      <p:sp>
        <p:nvSpPr>
          <p:cNvPr id="5" name="Slide Number Placeholder 4"/>
          <p:cNvSpPr>
            <a:spLocks noGrp="1"/>
          </p:cNvSpPr>
          <p:nvPr>
            <p:ph type="sldNum" sz="quarter" idx="3"/>
          </p:nvPr>
        </p:nvSpPr>
        <p:spPr>
          <a:xfrm>
            <a:off x="3827463" y="8829675"/>
            <a:ext cx="2971800" cy="465138"/>
          </a:xfrm>
          <a:prstGeom prst="rect">
            <a:avLst/>
          </a:prstGeom>
        </p:spPr>
        <p:txBody>
          <a:bodyPr vert="horz" lIns="91440" tIns="45720" rIns="91440" bIns="45720" rtlCol="0" anchor="b"/>
          <a:lstStyle>
            <a:lvl1pPr algn="r" fontAlgn="auto">
              <a:spcBef>
                <a:spcPts val="0"/>
              </a:spcBef>
              <a:spcAft>
                <a:spcPts val="0"/>
              </a:spcAft>
              <a:defRPr sz="1200">
                <a:solidFill>
                  <a:schemeClr val="accent6">
                    <a:lumMod val="75000"/>
                  </a:schemeClr>
                </a:solidFill>
                <a:latin typeface="+mn-lt"/>
              </a:defRPr>
            </a:lvl1pPr>
          </a:lstStyle>
          <a:p>
            <a:pPr>
              <a:defRPr/>
            </a:pPr>
            <a:fld id="{4E766628-0A34-4E5A-AD19-D5EAC875B03F}" type="slidenum">
              <a:rPr lang="en-US"/>
              <a:pPr>
                <a:defRPr/>
              </a:pPr>
              <a:t>‹#›</a:t>
            </a:fld>
            <a:endParaRPr lang="en-US" dirty="0"/>
          </a:p>
        </p:txBody>
      </p:sp>
      <p:sp>
        <p:nvSpPr>
          <p:cNvPr id="59" name="Date Placeholder 2"/>
          <p:cNvSpPr>
            <a:spLocks noGrp="1"/>
          </p:cNvSpPr>
          <p:nvPr>
            <p:ph type="dt" sz="quarter" idx="1"/>
          </p:nvPr>
        </p:nvSpPr>
        <p:spPr>
          <a:xfrm>
            <a:off x="422275" y="477838"/>
            <a:ext cx="1320800" cy="271462"/>
          </a:xfrm>
          <a:prstGeom prst="rect">
            <a:avLst/>
          </a:prstGeom>
        </p:spPr>
        <p:txBody>
          <a:bodyPr vert="horz" lIns="91440" tIns="45720" rIns="91440" bIns="45720" rtlCol="0"/>
          <a:lstStyle>
            <a:lvl1pPr algn="l" fontAlgn="auto">
              <a:spcBef>
                <a:spcPts val="0"/>
              </a:spcBef>
              <a:spcAft>
                <a:spcPts val="0"/>
              </a:spcAft>
              <a:defRPr sz="1200">
                <a:solidFill>
                  <a:schemeClr val="accent6">
                    <a:lumMod val="75000"/>
                  </a:schemeClr>
                </a:solidFill>
                <a:latin typeface="+mj-lt"/>
              </a:defRPr>
            </a:lvl1pPr>
          </a:lstStyle>
          <a:p>
            <a:pPr>
              <a:defRPr/>
            </a:pPr>
            <a:fld id="{483C35B1-4D5F-4850-8BF5-E887B62553ED}" type="datetimeFigureOut">
              <a:rPr lang="en-US"/>
              <a:pPr>
                <a:defRPr/>
              </a:pPr>
              <a:t>4/2/2019</a:t>
            </a:fld>
            <a:endParaRPr lang="en-US" dirty="0"/>
          </a:p>
        </p:txBody>
      </p:sp>
      <p:grpSp>
        <p:nvGrpSpPr>
          <p:cNvPr id="106501" name="Group 59"/>
          <p:cNvGrpSpPr>
            <a:grpSpLocks noChangeAspect="1"/>
          </p:cNvGrpSpPr>
          <p:nvPr/>
        </p:nvGrpSpPr>
        <p:grpSpPr bwMode="auto">
          <a:xfrm>
            <a:off x="142875" y="68263"/>
            <a:ext cx="1736725" cy="244475"/>
            <a:chOff x="7881993" y="6590900"/>
            <a:chExt cx="1124815" cy="156007"/>
          </a:xfrm>
        </p:grpSpPr>
        <p:sp>
          <p:nvSpPr>
            <p:cNvPr id="61" name="Freeform 60"/>
            <p:cNvSpPr>
              <a:spLocks/>
            </p:cNvSpPr>
            <p:nvPr/>
          </p:nvSpPr>
          <p:spPr bwMode="auto">
            <a:xfrm>
              <a:off x="7881993" y="6590900"/>
              <a:ext cx="100760" cy="156007"/>
            </a:xfrm>
            <a:custGeom>
              <a:avLst/>
              <a:gdLst>
                <a:gd name="T0" fmla="*/ 87 w 87"/>
                <a:gd name="T1" fmla="*/ 15 h 135"/>
                <a:gd name="T2" fmla="*/ 87 w 87"/>
                <a:gd name="T3" fmla="*/ 44 h 135"/>
                <a:gd name="T4" fmla="*/ 72 w 87"/>
                <a:gd name="T5" fmla="*/ 29 h 135"/>
                <a:gd name="T6" fmla="*/ 56 w 87"/>
                <a:gd name="T7" fmla="*/ 28 h 135"/>
                <a:gd name="T8" fmla="*/ 57 w 87"/>
                <a:gd name="T9" fmla="*/ 44 h 135"/>
                <a:gd name="T10" fmla="*/ 87 w 87"/>
                <a:gd name="T11" fmla="*/ 73 h 135"/>
                <a:gd name="T12" fmla="*/ 87 w 87"/>
                <a:gd name="T13" fmla="*/ 102 h 135"/>
                <a:gd name="T14" fmla="*/ 43 w 87"/>
                <a:gd name="T15" fmla="*/ 58 h 135"/>
                <a:gd name="T16" fmla="*/ 27 w 87"/>
                <a:gd name="T17" fmla="*/ 57 h 135"/>
                <a:gd name="T18" fmla="*/ 28 w 87"/>
                <a:gd name="T19" fmla="*/ 73 h 135"/>
                <a:gd name="T20" fmla="*/ 76 w 87"/>
                <a:gd name="T21" fmla="*/ 120 h 135"/>
                <a:gd name="T22" fmla="*/ 62 w 87"/>
                <a:gd name="T23" fmla="*/ 135 h 135"/>
                <a:gd name="T24" fmla="*/ 14 w 87"/>
                <a:gd name="T25" fmla="*/ 87 h 135"/>
                <a:gd name="T26" fmla="*/ 13 w 87"/>
                <a:gd name="T27" fmla="*/ 43 h 135"/>
                <a:gd name="T28" fmla="*/ 34 w 87"/>
                <a:gd name="T29" fmla="*/ 35 h 135"/>
                <a:gd name="T30" fmla="*/ 42 w 87"/>
                <a:gd name="T31" fmla="*/ 13 h 135"/>
                <a:gd name="T32" fmla="*/ 86 w 87"/>
                <a:gd name="T33" fmla="*/ 15 h 135"/>
                <a:gd name="T34" fmla="*/ 87 w 87"/>
                <a:gd name="T35" fmla="*/ 15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35">
                  <a:moveTo>
                    <a:pt x="87" y="15"/>
                  </a:moveTo>
                  <a:cubicBezTo>
                    <a:pt x="87" y="44"/>
                    <a:pt x="87" y="44"/>
                    <a:pt x="87" y="44"/>
                  </a:cubicBezTo>
                  <a:cubicBezTo>
                    <a:pt x="72" y="29"/>
                    <a:pt x="72" y="29"/>
                    <a:pt x="72" y="29"/>
                  </a:cubicBezTo>
                  <a:cubicBezTo>
                    <a:pt x="66" y="24"/>
                    <a:pt x="60" y="24"/>
                    <a:pt x="56" y="28"/>
                  </a:cubicBezTo>
                  <a:cubicBezTo>
                    <a:pt x="52" y="32"/>
                    <a:pt x="52" y="38"/>
                    <a:pt x="57" y="44"/>
                  </a:cubicBezTo>
                  <a:cubicBezTo>
                    <a:pt x="87" y="73"/>
                    <a:pt x="87" y="73"/>
                    <a:pt x="87" y="73"/>
                  </a:cubicBezTo>
                  <a:cubicBezTo>
                    <a:pt x="87" y="102"/>
                    <a:pt x="87" y="102"/>
                    <a:pt x="87" y="102"/>
                  </a:cubicBezTo>
                  <a:cubicBezTo>
                    <a:pt x="43" y="58"/>
                    <a:pt x="43" y="58"/>
                    <a:pt x="43" y="58"/>
                  </a:cubicBezTo>
                  <a:cubicBezTo>
                    <a:pt x="37" y="53"/>
                    <a:pt x="31" y="53"/>
                    <a:pt x="27" y="57"/>
                  </a:cubicBezTo>
                  <a:cubicBezTo>
                    <a:pt x="23" y="60"/>
                    <a:pt x="23" y="67"/>
                    <a:pt x="28" y="73"/>
                  </a:cubicBezTo>
                  <a:cubicBezTo>
                    <a:pt x="76" y="120"/>
                    <a:pt x="76" y="120"/>
                    <a:pt x="76" y="120"/>
                  </a:cubicBezTo>
                  <a:cubicBezTo>
                    <a:pt x="62" y="135"/>
                    <a:pt x="62" y="135"/>
                    <a:pt x="62" y="135"/>
                  </a:cubicBezTo>
                  <a:cubicBezTo>
                    <a:pt x="14" y="87"/>
                    <a:pt x="14" y="87"/>
                    <a:pt x="14" y="87"/>
                  </a:cubicBezTo>
                  <a:cubicBezTo>
                    <a:pt x="0" y="73"/>
                    <a:pt x="1" y="54"/>
                    <a:pt x="13" y="43"/>
                  </a:cubicBezTo>
                  <a:cubicBezTo>
                    <a:pt x="21" y="35"/>
                    <a:pt x="30" y="34"/>
                    <a:pt x="34" y="35"/>
                  </a:cubicBezTo>
                  <a:cubicBezTo>
                    <a:pt x="33" y="31"/>
                    <a:pt x="34" y="22"/>
                    <a:pt x="42" y="13"/>
                  </a:cubicBezTo>
                  <a:cubicBezTo>
                    <a:pt x="54" y="2"/>
                    <a:pt x="73" y="0"/>
                    <a:pt x="86" y="15"/>
                  </a:cubicBezTo>
                  <a:lnTo>
                    <a:pt x="87" y="15"/>
                  </a:lnTo>
                  <a:close/>
                </a:path>
              </a:pathLst>
            </a:custGeom>
            <a:solidFill>
              <a:schemeClr val="bg2"/>
            </a:solidFill>
            <a:ln>
              <a:noFill/>
            </a:ln>
          </p:spPr>
          <p:txBody>
            <a:bodyPr/>
            <a:lstStyle/>
            <a:p>
              <a:pPr fontAlgn="auto">
                <a:spcBef>
                  <a:spcPts val="0"/>
                </a:spcBef>
                <a:spcAft>
                  <a:spcPts val="0"/>
                </a:spcAft>
                <a:defRPr/>
              </a:pPr>
              <a:endParaRPr lang="en-US" dirty="0">
                <a:solidFill>
                  <a:schemeClr val="bg2"/>
                </a:solidFill>
                <a:latin typeface="+mn-lt"/>
              </a:endParaRPr>
            </a:p>
          </p:txBody>
        </p:sp>
        <p:sp>
          <p:nvSpPr>
            <p:cNvPr id="62" name="Freeform 61"/>
            <p:cNvSpPr>
              <a:spLocks/>
            </p:cNvSpPr>
            <p:nvPr/>
          </p:nvSpPr>
          <p:spPr bwMode="auto">
            <a:xfrm>
              <a:off x="7982753" y="6590900"/>
              <a:ext cx="99733" cy="156007"/>
            </a:xfrm>
            <a:custGeom>
              <a:avLst/>
              <a:gdLst>
                <a:gd name="T0" fmla="*/ 0 w 87"/>
                <a:gd name="T1" fmla="*/ 44 h 135"/>
                <a:gd name="T2" fmla="*/ 0 w 87"/>
                <a:gd name="T3" fmla="*/ 15 h 135"/>
                <a:gd name="T4" fmla="*/ 1 w 87"/>
                <a:gd name="T5" fmla="*/ 15 h 135"/>
                <a:gd name="T6" fmla="*/ 44 w 87"/>
                <a:gd name="T7" fmla="*/ 13 h 135"/>
                <a:gd name="T8" fmla="*/ 53 w 87"/>
                <a:gd name="T9" fmla="*/ 35 h 135"/>
                <a:gd name="T10" fmla="*/ 74 w 87"/>
                <a:gd name="T11" fmla="*/ 43 h 135"/>
                <a:gd name="T12" fmla="*/ 73 w 87"/>
                <a:gd name="T13" fmla="*/ 87 h 135"/>
                <a:gd name="T14" fmla="*/ 25 w 87"/>
                <a:gd name="T15" fmla="*/ 135 h 135"/>
                <a:gd name="T16" fmla="*/ 11 w 87"/>
                <a:gd name="T17" fmla="*/ 120 h 135"/>
                <a:gd name="T18" fmla="*/ 58 w 87"/>
                <a:gd name="T19" fmla="*/ 73 h 135"/>
                <a:gd name="T20" fmla="*/ 60 w 87"/>
                <a:gd name="T21" fmla="*/ 57 h 135"/>
                <a:gd name="T22" fmla="*/ 44 w 87"/>
                <a:gd name="T23" fmla="*/ 58 h 135"/>
                <a:gd name="T24" fmla="*/ 0 w 87"/>
                <a:gd name="T25" fmla="*/ 102 h 135"/>
                <a:gd name="T26" fmla="*/ 0 w 87"/>
                <a:gd name="T27" fmla="*/ 73 h 135"/>
                <a:gd name="T28" fmla="*/ 29 w 87"/>
                <a:gd name="T29" fmla="*/ 44 h 135"/>
                <a:gd name="T30" fmla="*/ 31 w 87"/>
                <a:gd name="T31" fmla="*/ 28 h 135"/>
                <a:gd name="T32" fmla="*/ 15 w 87"/>
                <a:gd name="T33" fmla="*/ 29 h 135"/>
                <a:gd name="T34" fmla="*/ 0 w 87"/>
                <a:gd name="T35" fmla="*/ 44 h 135"/>
                <a:gd name="T36" fmla="*/ 0 w 87"/>
                <a:gd name="T37" fmla="*/ 15 h 135"/>
                <a:gd name="T38" fmla="*/ 0 w 87"/>
                <a:gd name="T39" fmla="*/ 44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7" h="135">
                  <a:moveTo>
                    <a:pt x="0" y="44"/>
                  </a:moveTo>
                  <a:cubicBezTo>
                    <a:pt x="0" y="15"/>
                    <a:pt x="0" y="15"/>
                    <a:pt x="0" y="15"/>
                  </a:cubicBezTo>
                  <a:cubicBezTo>
                    <a:pt x="1" y="15"/>
                    <a:pt x="1" y="15"/>
                    <a:pt x="1" y="15"/>
                  </a:cubicBezTo>
                  <a:cubicBezTo>
                    <a:pt x="15" y="0"/>
                    <a:pt x="33" y="2"/>
                    <a:pt x="44" y="13"/>
                  </a:cubicBezTo>
                  <a:cubicBezTo>
                    <a:pt x="53" y="22"/>
                    <a:pt x="53" y="31"/>
                    <a:pt x="53" y="35"/>
                  </a:cubicBezTo>
                  <a:cubicBezTo>
                    <a:pt x="57" y="34"/>
                    <a:pt x="66" y="35"/>
                    <a:pt x="74" y="43"/>
                  </a:cubicBezTo>
                  <a:cubicBezTo>
                    <a:pt x="85" y="54"/>
                    <a:pt x="87" y="73"/>
                    <a:pt x="73" y="87"/>
                  </a:cubicBezTo>
                  <a:cubicBezTo>
                    <a:pt x="25" y="135"/>
                    <a:pt x="25" y="135"/>
                    <a:pt x="25" y="135"/>
                  </a:cubicBezTo>
                  <a:cubicBezTo>
                    <a:pt x="11" y="120"/>
                    <a:pt x="11" y="120"/>
                    <a:pt x="11" y="120"/>
                  </a:cubicBezTo>
                  <a:cubicBezTo>
                    <a:pt x="58" y="73"/>
                    <a:pt x="58" y="73"/>
                    <a:pt x="58" y="73"/>
                  </a:cubicBezTo>
                  <a:cubicBezTo>
                    <a:pt x="64" y="67"/>
                    <a:pt x="63" y="60"/>
                    <a:pt x="60" y="57"/>
                  </a:cubicBezTo>
                  <a:cubicBezTo>
                    <a:pt x="56" y="53"/>
                    <a:pt x="49" y="53"/>
                    <a:pt x="44" y="58"/>
                  </a:cubicBezTo>
                  <a:cubicBezTo>
                    <a:pt x="0" y="102"/>
                    <a:pt x="0" y="102"/>
                    <a:pt x="0" y="102"/>
                  </a:cubicBezTo>
                  <a:cubicBezTo>
                    <a:pt x="0" y="73"/>
                    <a:pt x="0" y="73"/>
                    <a:pt x="0" y="73"/>
                  </a:cubicBezTo>
                  <a:cubicBezTo>
                    <a:pt x="29" y="44"/>
                    <a:pt x="29" y="44"/>
                    <a:pt x="29" y="44"/>
                  </a:cubicBezTo>
                  <a:cubicBezTo>
                    <a:pt x="35" y="38"/>
                    <a:pt x="34" y="32"/>
                    <a:pt x="31" y="28"/>
                  </a:cubicBezTo>
                  <a:cubicBezTo>
                    <a:pt x="27" y="24"/>
                    <a:pt x="20" y="24"/>
                    <a:pt x="15" y="29"/>
                  </a:cubicBezTo>
                  <a:cubicBezTo>
                    <a:pt x="0" y="44"/>
                    <a:pt x="0" y="44"/>
                    <a:pt x="0" y="44"/>
                  </a:cubicBezTo>
                  <a:cubicBezTo>
                    <a:pt x="0" y="15"/>
                    <a:pt x="0" y="15"/>
                    <a:pt x="0" y="15"/>
                  </a:cubicBezTo>
                  <a:lnTo>
                    <a:pt x="0" y="44"/>
                  </a:lnTo>
                  <a:close/>
                </a:path>
              </a:pathLst>
            </a:custGeom>
            <a:solidFill>
              <a:srgbClr val="B2BB1E"/>
            </a:solidFill>
            <a:ln>
              <a:noFill/>
            </a:ln>
            <a:extLst/>
          </p:spPr>
          <p:txBody>
            <a:bodyPr/>
            <a:lstStyle/>
            <a:p>
              <a:pPr fontAlgn="auto">
                <a:spcBef>
                  <a:spcPts val="0"/>
                </a:spcBef>
                <a:spcAft>
                  <a:spcPts val="0"/>
                </a:spcAft>
                <a:defRPr/>
              </a:pPr>
              <a:endParaRPr lang="en-US" dirty="0">
                <a:solidFill>
                  <a:schemeClr val="bg2"/>
                </a:solidFill>
                <a:latin typeface="+mn-lt"/>
              </a:endParaRPr>
            </a:p>
          </p:txBody>
        </p:sp>
        <p:sp>
          <p:nvSpPr>
            <p:cNvPr id="63" name="Freeform 62"/>
            <p:cNvSpPr>
              <a:spLocks/>
            </p:cNvSpPr>
            <p:nvPr/>
          </p:nvSpPr>
          <p:spPr bwMode="auto">
            <a:xfrm>
              <a:off x="8124640" y="6620278"/>
              <a:ext cx="97676" cy="99277"/>
            </a:xfrm>
            <a:custGeom>
              <a:avLst/>
              <a:gdLst>
                <a:gd name="T0" fmla="*/ 70 w 85"/>
                <a:gd name="T1" fmla="*/ 86 h 86"/>
                <a:gd name="T2" fmla="*/ 70 w 85"/>
                <a:gd name="T3" fmla="*/ 35 h 86"/>
                <a:gd name="T4" fmla="*/ 70 w 85"/>
                <a:gd name="T5" fmla="*/ 26 h 86"/>
                <a:gd name="T6" fmla="*/ 70 w 85"/>
                <a:gd name="T7" fmla="*/ 26 h 86"/>
                <a:gd name="T8" fmla="*/ 65 w 85"/>
                <a:gd name="T9" fmla="*/ 35 h 86"/>
                <a:gd name="T10" fmla="*/ 47 w 85"/>
                <a:gd name="T11" fmla="*/ 62 h 86"/>
                <a:gd name="T12" fmla="*/ 39 w 85"/>
                <a:gd name="T13" fmla="*/ 62 h 86"/>
                <a:gd name="T14" fmla="*/ 20 w 85"/>
                <a:gd name="T15" fmla="*/ 34 h 86"/>
                <a:gd name="T16" fmla="*/ 15 w 85"/>
                <a:gd name="T17" fmla="*/ 26 h 86"/>
                <a:gd name="T18" fmla="*/ 15 w 85"/>
                <a:gd name="T19" fmla="*/ 26 h 86"/>
                <a:gd name="T20" fmla="*/ 15 w 85"/>
                <a:gd name="T21" fmla="*/ 35 h 86"/>
                <a:gd name="T22" fmla="*/ 15 w 85"/>
                <a:gd name="T23" fmla="*/ 86 h 86"/>
                <a:gd name="T24" fmla="*/ 0 w 85"/>
                <a:gd name="T25" fmla="*/ 86 h 86"/>
                <a:gd name="T26" fmla="*/ 0 w 85"/>
                <a:gd name="T27" fmla="*/ 0 h 86"/>
                <a:gd name="T28" fmla="*/ 14 w 85"/>
                <a:gd name="T29" fmla="*/ 0 h 86"/>
                <a:gd name="T30" fmla="*/ 38 w 85"/>
                <a:gd name="T31" fmla="*/ 35 h 86"/>
                <a:gd name="T32" fmla="*/ 43 w 85"/>
                <a:gd name="T33" fmla="*/ 44 h 86"/>
                <a:gd name="T34" fmla="*/ 44 w 85"/>
                <a:gd name="T35" fmla="*/ 44 h 86"/>
                <a:gd name="T36" fmla="*/ 49 w 85"/>
                <a:gd name="T37" fmla="*/ 34 h 86"/>
                <a:gd name="T38" fmla="*/ 70 w 85"/>
                <a:gd name="T39" fmla="*/ 0 h 86"/>
                <a:gd name="T40" fmla="*/ 85 w 85"/>
                <a:gd name="T41" fmla="*/ 0 h 86"/>
                <a:gd name="T42" fmla="*/ 85 w 85"/>
                <a:gd name="T43" fmla="*/ 86 h 86"/>
                <a:gd name="T44" fmla="*/ 70 w 85"/>
                <a:gd name="T45"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5" h="86">
                  <a:moveTo>
                    <a:pt x="70" y="86"/>
                  </a:moveTo>
                  <a:cubicBezTo>
                    <a:pt x="70" y="35"/>
                    <a:pt x="70" y="35"/>
                    <a:pt x="70" y="35"/>
                  </a:cubicBezTo>
                  <a:cubicBezTo>
                    <a:pt x="70" y="32"/>
                    <a:pt x="70" y="29"/>
                    <a:pt x="70" y="26"/>
                  </a:cubicBezTo>
                  <a:cubicBezTo>
                    <a:pt x="70" y="26"/>
                    <a:pt x="70" y="26"/>
                    <a:pt x="70" y="26"/>
                  </a:cubicBezTo>
                  <a:cubicBezTo>
                    <a:pt x="69" y="29"/>
                    <a:pt x="66" y="32"/>
                    <a:pt x="65" y="35"/>
                  </a:cubicBezTo>
                  <a:cubicBezTo>
                    <a:pt x="47" y="62"/>
                    <a:pt x="47" y="62"/>
                    <a:pt x="47" y="62"/>
                  </a:cubicBezTo>
                  <a:cubicBezTo>
                    <a:pt x="39" y="62"/>
                    <a:pt x="39" y="62"/>
                    <a:pt x="39" y="62"/>
                  </a:cubicBezTo>
                  <a:cubicBezTo>
                    <a:pt x="20" y="34"/>
                    <a:pt x="20" y="34"/>
                    <a:pt x="20" y="34"/>
                  </a:cubicBezTo>
                  <a:cubicBezTo>
                    <a:pt x="19" y="32"/>
                    <a:pt x="17" y="29"/>
                    <a:pt x="15" y="26"/>
                  </a:cubicBezTo>
                  <a:cubicBezTo>
                    <a:pt x="15" y="26"/>
                    <a:pt x="15" y="26"/>
                    <a:pt x="15" y="26"/>
                  </a:cubicBezTo>
                  <a:cubicBezTo>
                    <a:pt x="15" y="29"/>
                    <a:pt x="15" y="32"/>
                    <a:pt x="15" y="35"/>
                  </a:cubicBezTo>
                  <a:cubicBezTo>
                    <a:pt x="15" y="86"/>
                    <a:pt x="15" y="86"/>
                    <a:pt x="15" y="86"/>
                  </a:cubicBezTo>
                  <a:cubicBezTo>
                    <a:pt x="0" y="86"/>
                    <a:pt x="0" y="86"/>
                    <a:pt x="0" y="86"/>
                  </a:cubicBezTo>
                  <a:cubicBezTo>
                    <a:pt x="0" y="0"/>
                    <a:pt x="0" y="0"/>
                    <a:pt x="0" y="0"/>
                  </a:cubicBezTo>
                  <a:cubicBezTo>
                    <a:pt x="14" y="0"/>
                    <a:pt x="14" y="0"/>
                    <a:pt x="14" y="0"/>
                  </a:cubicBezTo>
                  <a:cubicBezTo>
                    <a:pt x="38" y="35"/>
                    <a:pt x="38" y="35"/>
                    <a:pt x="38" y="35"/>
                  </a:cubicBezTo>
                  <a:cubicBezTo>
                    <a:pt x="40" y="38"/>
                    <a:pt x="42" y="41"/>
                    <a:pt x="43" y="44"/>
                  </a:cubicBezTo>
                  <a:cubicBezTo>
                    <a:pt x="44" y="44"/>
                    <a:pt x="44" y="44"/>
                    <a:pt x="44" y="44"/>
                  </a:cubicBezTo>
                  <a:cubicBezTo>
                    <a:pt x="45" y="41"/>
                    <a:pt x="46" y="38"/>
                    <a:pt x="49" y="34"/>
                  </a:cubicBezTo>
                  <a:cubicBezTo>
                    <a:pt x="70" y="0"/>
                    <a:pt x="70" y="0"/>
                    <a:pt x="70" y="0"/>
                  </a:cubicBezTo>
                  <a:cubicBezTo>
                    <a:pt x="85" y="0"/>
                    <a:pt x="85" y="0"/>
                    <a:pt x="85" y="0"/>
                  </a:cubicBezTo>
                  <a:cubicBezTo>
                    <a:pt x="85" y="86"/>
                    <a:pt x="85" y="86"/>
                    <a:pt x="85" y="86"/>
                  </a:cubicBezTo>
                  <a:lnTo>
                    <a:pt x="70" y="86"/>
                  </a:lnTo>
                  <a:close/>
                </a:path>
              </a:pathLst>
            </a:custGeom>
            <a:solidFill>
              <a:schemeClr val="bg2"/>
            </a:solidFill>
            <a:ln>
              <a:noFill/>
            </a:ln>
          </p:spPr>
          <p:txBody>
            <a:bodyPr/>
            <a:lstStyle/>
            <a:p>
              <a:pPr fontAlgn="auto">
                <a:spcBef>
                  <a:spcPts val="0"/>
                </a:spcBef>
                <a:spcAft>
                  <a:spcPts val="0"/>
                </a:spcAft>
                <a:defRPr/>
              </a:pPr>
              <a:endParaRPr lang="en-US" dirty="0">
                <a:solidFill>
                  <a:schemeClr val="bg2"/>
                </a:solidFill>
                <a:latin typeface="+mn-lt"/>
              </a:endParaRPr>
            </a:p>
          </p:txBody>
        </p:sp>
        <p:sp>
          <p:nvSpPr>
            <p:cNvPr id="64" name="Freeform 63"/>
            <p:cNvSpPr>
              <a:spLocks noEditPoints="1"/>
            </p:cNvSpPr>
            <p:nvPr/>
          </p:nvSpPr>
          <p:spPr bwMode="auto">
            <a:xfrm>
              <a:off x="8239795" y="6623317"/>
              <a:ext cx="20563" cy="98264"/>
            </a:xfrm>
            <a:custGeom>
              <a:avLst/>
              <a:gdLst>
                <a:gd name="T0" fmla="*/ 1 w 18"/>
                <a:gd name="T1" fmla="*/ 27 h 85"/>
                <a:gd name="T2" fmla="*/ 16 w 18"/>
                <a:gd name="T3" fmla="*/ 27 h 85"/>
                <a:gd name="T4" fmla="*/ 16 w 18"/>
                <a:gd name="T5" fmla="*/ 74 h 85"/>
                <a:gd name="T6" fmla="*/ 1 w 18"/>
                <a:gd name="T7" fmla="*/ 85 h 85"/>
                <a:gd name="T8" fmla="*/ 1 w 18"/>
                <a:gd name="T9" fmla="*/ 27 h 85"/>
                <a:gd name="T10" fmla="*/ 9 w 18"/>
                <a:gd name="T11" fmla="*/ 18 h 85"/>
                <a:gd name="T12" fmla="*/ 0 w 18"/>
                <a:gd name="T13" fmla="*/ 9 h 85"/>
                <a:gd name="T14" fmla="*/ 9 w 18"/>
                <a:gd name="T15" fmla="*/ 0 h 85"/>
                <a:gd name="T16" fmla="*/ 18 w 18"/>
                <a:gd name="T17" fmla="*/ 9 h 85"/>
                <a:gd name="T18" fmla="*/ 9 w 18"/>
                <a:gd name="T19" fmla="*/ 18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85">
                  <a:moveTo>
                    <a:pt x="1" y="27"/>
                  </a:moveTo>
                  <a:cubicBezTo>
                    <a:pt x="16" y="27"/>
                    <a:pt x="16" y="27"/>
                    <a:pt x="16" y="27"/>
                  </a:cubicBezTo>
                  <a:cubicBezTo>
                    <a:pt x="16" y="74"/>
                    <a:pt x="16" y="74"/>
                    <a:pt x="16" y="74"/>
                  </a:cubicBezTo>
                  <a:cubicBezTo>
                    <a:pt x="16" y="85"/>
                    <a:pt x="1" y="85"/>
                    <a:pt x="1" y="85"/>
                  </a:cubicBezTo>
                  <a:lnTo>
                    <a:pt x="1" y="27"/>
                  </a:lnTo>
                  <a:close/>
                  <a:moveTo>
                    <a:pt x="9" y="18"/>
                  </a:moveTo>
                  <a:cubicBezTo>
                    <a:pt x="4" y="18"/>
                    <a:pt x="0" y="14"/>
                    <a:pt x="0" y="9"/>
                  </a:cubicBezTo>
                  <a:cubicBezTo>
                    <a:pt x="0" y="4"/>
                    <a:pt x="4" y="0"/>
                    <a:pt x="9" y="0"/>
                  </a:cubicBezTo>
                  <a:cubicBezTo>
                    <a:pt x="14" y="0"/>
                    <a:pt x="18" y="4"/>
                    <a:pt x="18" y="9"/>
                  </a:cubicBezTo>
                  <a:cubicBezTo>
                    <a:pt x="18" y="14"/>
                    <a:pt x="14" y="18"/>
                    <a:pt x="9" y="18"/>
                  </a:cubicBezTo>
                </a:path>
              </a:pathLst>
            </a:custGeom>
            <a:solidFill>
              <a:schemeClr val="bg2"/>
            </a:solidFill>
            <a:ln>
              <a:noFill/>
            </a:ln>
          </p:spPr>
          <p:txBody>
            <a:bodyPr/>
            <a:lstStyle/>
            <a:p>
              <a:pPr fontAlgn="auto">
                <a:spcBef>
                  <a:spcPts val="0"/>
                </a:spcBef>
                <a:spcAft>
                  <a:spcPts val="0"/>
                </a:spcAft>
                <a:defRPr/>
              </a:pPr>
              <a:endParaRPr lang="en-US" dirty="0">
                <a:solidFill>
                  <a:schemeClr val="bg2"/>
                </a:solidFill>
                <a:latin typeface="+mn-lt"/>
              </a:endParaRPr>
            </a:p>
          </p:txBody>
        </p:sp>
        <p:sp>
          <p:nvSpPr>
            <p:cNvPr id="65" name="Freeform 64"/>
            <p:cNvSpPr>
              <a:spLocks/>
            </p:cNvSpPr>
            <p:nvPr/>
          </p:nvSpPr>
          <p:spPr bwMode="auto">
            <a:xfrm>
              <a:off x="8276809" y="6620278"/>
              <a:ext cx="16451" cy="101303"/>
            </a:xfrm>
            <a:custGeom>
              <a:avLst/>
              <a:gdLst>
                <a:gd name="T0" fmla="*/ 0 w 14"/>
                <a:gd name="T1" fmla="*/ 0 h 87"/>
                <a:gd name="T2" fmla="*/ 14 w 14"/>
                <a:gd name="T3" fmla="*/ 0 h 87"/>
                <a:gd name="T4" fmla="*/ 14 w 14"/>
                <a:gd name="T5" fmla="*/ 76 h 87"/>
                <a:gd name="T6" fmla="*/ 0 w 14"/>
                <a:gd name="T7" fmla="*/ 87 h 87"/>
                <a:gd name="T8" fmla="*/ 0 w 14"/>
                <a:gd name="T9" fmla="*/ 0 h 87"/>
              </a:gdLst>
              <a:ahLst/>
              <a:cxnLst>
                <a:cxn ang="0">
                  <a:pos x="T0" y="T1"/>
                </a:cxn>
                <a:cxn ang="0">
                  <a:pos x="T2" y="T3"/>
                </a:cxn>
                <a:cxn ang="0">
                  <a:pos x="T4" y="T5"/>
                </a:cxn>
                <a:cxn ang="0">
                  <a:pos x="T6" y="T7"/>
                </a:cxn>
                <a:cxn ang="0">
                  <a:pos x="T8" y="T9"/>
                </a:cxn>
              </a:cxnLst>
              <a:rect l="0" t="0" r="r" b="b"/>
              <a:pathLst>
                <a:path w="14" h="87">
                  <a:moveTo>
                    <a:pt x="0" y="0"/>
                  </a:moveTo>
                  <a:cubicBezTo>
                    <a:pt x="14" y="0"/>
                    <a:pt x="14" y="0"/>
                    <a:pt x="14" y="0"/>
                  </a:cubicBezTo>
                  <a:cubicBezTo>
                    <a:pt x="14" y="76"/>
                    <a:pt x="14" y="76"/>
                    <a:pt x="14" y="76"/>
                  </a:cubicBezTo>
                  <a:cubicBezTo>
                    <a:pt x="14" y="87"/>
                    <a:pt x="0" y="87"/>
                    <a:pt x="0" y="87"/>
                  </a:cubicBezTo>
                  <a:lnTo>
                    <a:pt x="0" y="0"/>
                  </a:lnTo>
                  <a:close/>
                </a:path>
              </a:pathLst>
            </a:custGeom>
            <a:solidFill>
              <a:schemeClr val="bg2"/>
            </a:solidFill>
            <a:ln>
              <a:noFill/>
            </a:ln>
          </p:spPr>
          <p:txBody>
            <a:bodyPr/>
            <a:lstStyle/>
            <a:p>
              <a:pPr fontAlgn="auto">
                <a:spcBef>
                  <a:spcPts val="0"/>
                </a:spcBef>
                <a:spcAft>
                  <a:spcPts val="0"/>
                </a:spcAft>
                <a:defRPr/>
              </a:pPr>
              <a:endParaRPr lang="en-US" dirty="0">
                <a:solidFill>
                  <a:schemeClr val="bg2"/>
                </a:solidFill>
                <a:latin typeface="+mn-lt"/>
              </a:endParaRPr>
            </a:p>
          </p:txBody>
        </p:sp>
        <p:sp>
          <p:nvSpPr>
            <p:cNvPr id="66" name="Freeform 65"/>
            <p:cNvSpPr>
              <a:spLocks/>
            </p:cNvSpPr>
            <p:nvPr/>
          </p:nvSpPr>
          <p:spPr bwMode="auto">
            <a:xfrm>
              <a:off x="8310739" y="6620278"/>
              <a:ext cx="15422" cy="101303"/>
            </a:xfrm>
            <a:custGeom>
              <a:avLst/>
              <a:gdLst>
                <a:gd name="T0" fmla="*/ 0 w 14"/>
                <a:gd name="T1" fmla="*/ 0 h 87"/>
                <a:gd name="T2" fmla="*/ 14 w 14"/>
                <a:gd name="T3" fmla="*/ 0 h 87"/>
                <a:gd name="T4" fmla="*/ 14 w 14"/>
                <a:gd name="T5" fmla="*/ 76 h 87"/>
                <a:gd name="T6" fmla="*/ 0 w 14"/>
                <a:gd name="T7" fmla="*/ 87 h 87"/>
                <a:gd name="T8" fmla="*/ 0 w 14"/>
                <a:gd name="T9" fmla="*/ 0 h 87"/>
              </a:gdLst>
              <a:ahLst/>
              <a:cxnLst>
                <a:cxn ang="0">
                  <a:pos x="T0" y="T1"/>
                </a:cxn>
                <a:cxn ang="0">
                  <a:pos x="T2" y="T3"/>
                </a:cxn>
                <a:cxn ang="0">
                  <a:pos x="T4" y="T5"/>
                </a:cxn>
                <a:cxn ang="0">
                  <a:pos x="T6" y="T7"/>
                </a:cxn>
                <a:cxn ang="0">
                  <a:pos x="T8" y="T9"/>
                </a:cxn>
              </a:cxnLst>
              <a:rect l="0" t="0" r="r" b="b"/>
              <a:pathLst>
                <a:path w="14" h="87">
                  <a:moveTo>
                    <a:pt x="0" y="0"/>
                  </a:moveTo>
                  <a:cubicBezTo>
                    <a:pt x="14" y="0"/>
                    <a:pt x="14" y="0"/>
                    <a:pt x="14" y="0"/>
                  </a:cubicBezTo>
                  <a:cubicBezTo>
                    <a:pt x="14" y="76"/>
                    <a:pt x="14" y="76"/>
                    <a:pt x="14" y="76"/>
                  </a:cubicBezTo>
                  <a:cubicBezTo>
                    <a:pt x="14" y="87"/>
                    <a:pt x="0" y="87"/>
                    <a:pt x="0" y="87"/>
                  </a:cubicBezTo>
                  <a:lnTo>
                    <a:pt x="0" y="0"/>
                  </a:lnTo>
                  <a:close/>
                </a:path>
              </a:pathLst>
            </a:custGeom>
            <a:solidFill>
              <a:schemeClr val="bg2"/>
            </a:solidFill>
            <a:ln>
              <a:noFill/>
            </a:ln>
          </p:spPr>
          <p:txBody>
            <a:bodyPr/>
            <a:lstStyle/>
            <a:p>
              <a:pPr fontAlgn="auto">
                <a:spcBef>
                  <a:spcPts val="0"/>
                </a:spcBef>
                <a:spcAft>
                  <a:spcPts val="0"/>
                </a:spcAft>
                <a:defRPr/>
              </a:pPr>
              <a:endParaRPr lang="en-US" dirty="0">
                <a:solidFill>
                  <a:schemeClr val="bg2"/>
                </a:solidFill>
                <a:latin typeface="+mn-lt"/>
              </a:endParaRPr>
            </a:p>
          </p:txBody>
        </p:sp>
        <p:sp>
          <p:nvSpPr>
            <p:cNvPr id="67" name="Freeform 66"/>
            <p:cNvSpPr>
              <a:spLocks/>
            </p:cNvSpPr>
            <p:nvPr/>
          </p:nvSpPr>
          <p:spPr bwMode="auto">
            <a:xfrm>
              <a:off x="8335415" y="6654721"/>
              <a:ext cx="104873" cy="69900"/>
            </a:xfrm>
            <a:custGeom>
              <a:avLst/>
              <a:gdLst>
                <a:gd name="T0" fmla="*/ 15 w 90"/>
                <a:gd name="T1" fmla="*/ 0 h 61"/>
                <a:gd name="T2" fmla="*/ 27 w 90"/>
                <a:gd name="T3" fmla="*/ 39 h 61"/>
                <a:gd name="T4" fmla="*/ 27 w 90"/>
                <a:gd name="T5" fmla="*/ 39 h 61"/>
                <a:gd name="T6" fmla="*/ 40 w 90"/>
                <a:gd name="T7" fmla="*/ 0 h 61"/>
                <a:gd name="T8" fmla="*/ 51 w 90"/>
                <a:gd name="T9" fmla="*/ 0 h 61"/>
                <a:gd name="T10" fmla="*/ 64 w 90"/>
                <a:gd name="T11" fmla="*/ 39 h 61"/>
                <a:gd name="T12" fmla="*/ 64 w 90"/>
                <a:gd name="T13" fmla="*/ 39 h 61"/>
                <a:gd name="T14" fmla="*/ 76 w 90"/>
                <a:gd name="T15" fmla="*/ 0 h 61"/>
                <a:gd name="T16" fmla="*/ 90 w 90"/>
                <a:gd name="T17" fmla="*/ 0 h 61"/>
                <a:gd name="T18" fmla="*/ 73 w 90"/>
                <a:gd name="T19" fmla="*/ 47 h 61"/>
                <a:gd name="T20" fmla="*/ 58 w 90"/>
                <a:gd name="T21" fmla="*/ 58 h 61"/>
                <a:gd name="T22" fmla="*/ 45 w 90"/>
                <a:gd name="T23" fmla="*/ 19 h 61"/>
                <a:gd name="T24" fmla="*/ 45 w 90"/>
                <a:gd name="T25" fmla="*/ 19 h 61"/>
                <a:gd name="T26" fmla="*/ 36 w 90"/>
                <a:gd name="T27" fmla="*/ 47 h 61"/>
                <a:gd name="T28" fmla="*/ 21 w 90"/>
                <a:gd name="T29" fmla="*/ 58 h 61"/>
                <a:gd name="T30" fmla="*/ 0 w 90"/>
                <a:gd name="T31" fmla="*/ 0 h 61"/>
                <a:gd name="T32" fmla="*/ 15 w 90"/>
                <a:gd name="T33"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61">
                  <a:moveTo>
                    <a:pt x="15" y="0"/>
                  </a:moveTo>
                  <a:cubicBezTo>
                    <a:pt x="27" y="39"/>
                    <a:pt x="27" y="39"/>
                    <a:pt x="27" y="39"/>
                  </a:cubicBezTo>
                  <a:cubicBezTo>
                    <a:pt x="27" y="39"/>
                    <a:pt x="27" y="39"/>
                    <a:pt x="27" y="39"/>
                  </a:cubicBezTo>
                  <a:cubicBezTo>
                    <a:pt x="40" y="0"/>
                    <a:pt x="40" y="0"/>
                    <a:pt x="40" y="0"/>
                  </a:cubicBezTo>
                  <a:cubicBezTo>
                    <a:pt x="51" y="0"/>
                    <a:pt x="51" y="0"/>
                    <a:pt x="51" y="0"/>
                  </a:cubicBezTo>
                  <a:cubicBezTo>
                    <a:pt x="64" y="39"/>
                    <a:pt x="64" y="39"/>
                    <a:pt x="64" y="39"/>
                  </a:cubicBezTo>
                  <a:cubicBezTo>
                    <a:pt x="64" y="39"/>
                    <a:pt x="64" y="39"/>
                    <a:pt x="64" y="39"/>
                  </a:cubicBezTo>
                  <a:cubicBezTo>
                    <a:pt x="76" y="0"/>
                    <a:pt x="76" y="0"/>
                    <a:pt x="76" y="0"/>
                  </a:cubicBezTo>
                  <a:cubicBezTo>
                    <a:pt x="90" y="0"/>
                    <a:pt x="90" y="0"/>
                    <a:pt x="90" y="0"/>
                  </a:cubicBezTo>
                  <a:cubicBezTo>
                    <a:pt x="73" y="47"/>
                    <a:pt x="73" y="47"/>
                    <a:pt x="73" y="47"/>
                  </a:cubicBezTo>
                  <a:cubicBezTo>
                    <a:pt x="73" y="47"/>
                    <a:pt x="69" y="61"/>
                    <a:pt x="58" y="58"/>
                  </a:cubicBezTo>
                  <a:cubicBezTo>
                    <a:pt x="45" y="19"/>
                    <a:pt x="45" y="19"/>
                    <a:pt x="45" y="19"/>
                  </a:cubicBezTo>
                  <a:cubicBezTo>
                    <a:pt x="45" y="19"/>
                    <a:pt x="45" y="19"/>
                    <a:pt x="45" y="19"/>
                  </a:cubicBezTo>
                  <a:cubicBezTo>
                    <a:pt x="36" y="47"/>
                    <a:pt x="36" y="47"/>
                    <a:pt x="36" y="47"/>
                  </a:cubicBezTo>
                  <a:cubicBezTo>
                    <a:pt x="36" y="47"/>
                    <a:pt x="32" y="61"/>
                    <a:pt x="21" y="58"/>
                  </a:cubicBezTo>
                  <a:cubicBezTo>
                    <a:pt x="0" y="0"/>
                    <a:pt x="0" y="0"/>
                    <a:pt x="0" y="0"/>
                  </a:cubicBezTo>
                  <a:lnTo>
                    <a:pt x="15" y="0"/>
                  </a:lnTo>
                  <a:close/>
                </a:path>
              </a:pathLst>
            </a:custGeom>
            <a:solidFill>
              <a:schemeClr val="bg2"/>
            </a:solidFill>
            <a:ln>
              <a:noFill/>
            </a:ln>
          </p:spPr>
          <p:txBody>
            <a:bodyPr/>
            <a:lstStyle/>
            <a:p>
              <a:pPr fontAlgn="auto">
                <a:spcBef>
                  <a:spcPts val="0"/>
                </a:spcBef>
                <a:spcAft>
                  <a:spcPts val="0"/>
                </a:spcAft>
                <a:defRPr/>
              </a:pPr>
              <a:endParaRPr lang="en-US" dirty="0">
                <a:solidFill>
                  <a:schemeClr val="bg2"/>
                </a:solidFill>
                <a:latin typeface="+mn-lt"/>
              </a:endParaRPr>
            </a:p>
          </p:txBody>
        </p:sp>
        <p:sp>
          <p:nvSpPr>
            <p:cNvPr id="68" name="Freeform 67"/>
            <p:cNvSpPr>
              <a:spLocks noEditPoints="1"/>
            </p:cNvSpPr>
            <p:nvPr/>
          </p:nvSpPr>
          <p:spPr bwMode="auto">
            <a:xfrm>
              <a:off x="8442344" y="6652695"/>
              <a:ext cx="58605" cy="68886"/>
            </a:xfrm>
            <a:custGeom>
              <a:avLst/>
              <a:gdLst>
                <a:gd name="T0" fmla="*/ 35 w 51"/>
                <a:gd name="T1" fmla="*/ 32 h 59"/>
                <a:gd name="T2" fmla="*/ 26 w 51"/>
                <a:gd name="T3" fmla="*/ 32 h 59"/>
                <a:gd name="T4" fmla="*/ 15 w 51"/>
                <a:gd name="T5" fmla="*/ 40 h 59"/>
                <a:gd name="T6" fmla="*/ 24 w 51"/>
                <a:gd name="T7" fmla="*/ 48 h 59"/>
                <a:gd name="T8" fmla="*/ 35 w 51"/>
                <a:gd name="T9" fmla="*/ 44 h 59"/>
                <a:gd name="T10" fmla="*/ 35 w 51"/>
                <a:gd name="T11" fmla="*/ 32 h 59"/>
                <a:gd name="T12" fmla="*/ 38 w 51"/>
                <a:gd name="T13" fmla="*/ 59 h 59"/>
                <a:gd name="T14" fmla="*/ 36 w 51"/>
                <a:gd name="T15" fmla="*/ 53 h 59"/>
                <a:gd name="T16" fmla="*/ 19 w 51"/>
                <a:gd name="T17" fmla="*/ 59 h 59"/>
                <a:gd name="T18" fmla="*/ 0 w 51"/>
                <a:gd name="T19" fmla="*/ 41 h 59"/>
                <a:gd name="T20" fmla="*/ 24 w 51"/>
                <a:gd name="T21" fmla="*/ 22 h 59"/>
                <a:gd name="T22" fmla="*/ 35 w 51"/>
                <a:gd name="T23" fmla="*/ 22 h 59"/>
                <a:gd name="T24" fmla="*/ 35 w 51"/>
                <a:gd name="T25" fmla="*/ 20 h 59"/>
                <a:gd name="T26" fmla="*/ 23 w 51"/>
                <a:gd name="T27" fmla="*/ 11 h 59"/>
                <a:gd name="T28" fmla="*/ 9 w 51"/>
                <a:gd name="T29" fmla="*/ 15 h 59"/>
                <a:gd name="T30" fmla="*/ 4 w 51"/>
                <a:gd name="T31" fmla="*/ 6 h 59"/>
                <a:gd name="T32" fmla="*/ 27 w 51"/>
                <a:gd name="T33" fmla="*/ 0 h 59"/>
                <a:gd name="T34" fmla="*/ 49 w 51"/>
                <a:gd name="T35" fmla="*/ 20 h 59"/>
                <a:gd name="T36" fmla="*/ 49 w 51"/>
                <a:gd name="T37" fmla="*/ 43 h 59"/>
                <a:gd name="T38" fmla="*/ 51 w 51"/>
                <a:gd name="T39" fmla="*/ 59 h 59"/>
                <a:gd name="T40" fmla="*/ 38 w 51"/>
                <a:gd name="T41"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 h="59">
                  <a:moveTo>
                    <a:pt x="35" y="32"/>
                  </a:moveTo>
                  <a:cubicBezTo>
                    <a:pt x="26" y="32"/>
                    <a:pt x="26" y="32"/>
                    <a:pt x="26" y="32"/>
                  </a:cubicBezTo>
                  <a:cubicBezTo>
                    <a:pt x="18" y="32"/>
                    <a:pt x="15" y="35"/>
                    <a:pt x="15" y="40"/>
                  </a:cubicBezTo>
                  <a:cubicBezTo>
                    <a:pt x="15" y="45"/>
                    <a:pt x="18" y="48"/>
                    <a:pt x="24" y="48"/>
                  </a:cubicBezTo>
                  <a:cubicBezTo>
                    <a:pt x="29" y="48"/>
                    <a:pt x="33" y="46"/>
                    <a:pt x="35" y="44"/>
                  </a:cubicBezTo>
                  <a:lnTo>
                    <a:pt x="35" y="32"/>
                  </a:lnTo>
                  <a:close/>
                  <a:moveTo>
                    <a:pt x="38" y="59"/>
                  </a:moveTo>
                  <a:cubicBezTo>
                    <a:pt x="36" y="53"/>
                    <a:pt x="36" y="53"/>
                    <a:pt x="36" y="53"/>
                  </a:cubicBezTo>
                  <a:cubicBezTo>
                    <a:pt x="32" y="57"/>
                    <a:pt x="27" y="59"/>
                    <a:pt x="19" y="59"/>
                  </a:cubicBezTo>
                  <a:cubicBezTo>
                    <a:pt x="9" y="59"/>
                    <a:pt x="0" y="52"/>
                    <a:pt x="0" y="41"/>
                  </a:cubicBezTo>
                  <a:cubicBezTo>
                    <a:pt x="0" y="29"/>
                    <a:pt x="10" y="23"/>
                    <a:pt x="24" y="22"/>
                  </a:cubicBezTo>
                  <a:cubicBezTo>
                    <a:pt x="35" y="22"/>
                    <a:pt x="35" y="22"/>
                    <a:pt x="35" y="22"/>
                  </a:cubicBezTo>
                  <a:cubicBezTo>
                    <a:pt x="35" y="20"/>
                    <a:pt x="35" y="20"/>
                    <a:pt x="35" y="20"/>
                  </a:cubicBezTo>
                  <a:cubicBezTo>
                    <a:pt x="35" y="13"/>
                    <a:pt x="30" y="11"/>
                    <a:pt x="23" y="11"/>
                  </a:cubicBezTo>
                  <a:cubicBezTo>
                    <a:pt x="17" y="11"/>
                    <a:pt x="13" y="13"/>
                    <a:pt x="9" y="15"/>
                  </a:cubicBezTo>
                  <a:cubicBezTo>
                    <a:pt x="4" y="6"/>
                    <a:pt x="4" y="6"/>
                    <a:pt x="4" y="6"/>
                  </a:cubicBezTo>
                  <a:cubicBezTo>
                    <a:pt x="12" y="1"/>
                    <a:pt x="19" y="0"/>
                    <a:pt x="27" y="0"/>
                  </a:cubicBezTo>
                  <a:cubicBezTo>
                    <a:pt x="41" y="0"/>
                    <a:pt x="49" y="5"/>
                    <a:pt x="49" y="20"/>
                  </a:cubicBezTo>
                  <a:cubicBezTo>
                    <a:pt x="49" y="43"/>
                    <a:pt x="49" y="43"/>
                    <a:pt x="49" y="43"/>
                  </a:cubicBezTo>
                  <a:cubicBezTo>
                    <a:pt x="49" y="51"/>
                    <a:pt x="50" y="57"/>
                    <a:pt x="51" y="59"/>
                  </a:cubicBezTo>
                  <a:lnTo>
                    <a:pt x="38" y="59"/>
                  </a:lnTo>
                  <a:close/>
                </a:path>
              </a:pathLst>
            </a:custGeom>
            <a:solidFill>
              <a:schemeClr val="bg2"/>
            </a:solidFill>
            <a:ln>
              <a:noFill/>
            </a:ln>
          </p:spPr>
          <p:txBody>
            <a:bodyPr/>
            <a:lstStyle/>
            <a:p>
              <a:pPr fontAlgn="auto">
                <a:spcBef>
                  <a:spcPts val="0"/>
                </a:spcBef>
                <a:spcAft>
                  <a:spcPts val="0"/>
                </a:spcAft>
                <a:defRPr/>
              </a:pPr>
              <a:endParaRPr lang="en-US" dirty="0">
                <a:solidFill>
                  <a:schemeClr val="bg2"/>
                </a:solidFill>
                <a:latin typeface="+mn-lt"/>
              </a:endParaRPr>
            </a:p>
          </p:txBody>
        </p:sp>
        <p:sp>
          <p:nvSpPr>
            <p:cNvPr id="69" name="Freeform 68"/>
            <p:cNvSpPr>
              <a:spLocks/>
            </p:cNvSpPr>
            <p:nvPr/>
          </p:nvSpPr>
          <p:spPr bwMode="auto">
            <a:xfrm>
              <a:off x="8514316" y="6652695"/>
              <a:ext cx="43183" cy="68886"/>
            </a:xfrm>
            <a:custGeom>
              <a:avLst/>
              <a:gdLst>
                <a:gd name="T0" fmla="*/ 0 w 38"/>
                <a:gd name="T1" fmla="*/ 1 h 59"/>
                <a:gd name="T2" fmla="*/ 13 w 38"/>
                <a:gd name="T3" fmla="*/ 1 h 59"/>
                <a:gd name="T4" fmla="*/ 14 w 38"/>
                <a:gd name="T5" fmla="*/ 7 h 59"/>
                <a:gd name="T6" fmla="*/ 30 w 38"/>
                <a:gd name="T7" fmla="*/ 0 h 59"/>
                <a:gd name="T8" fmla="*/ 38 w 38"/>
                <a:gd name="T9" fmla="*/ 2 h 59"/>
                <a:gd name="T10" fmla="*/ 33 w 38"/>
                <a:gd name="T11" fmla="*/ 14 h 59"/>
                <a:gd name="T12" fmla="*/ 26 w 38"/>
                <a:gd name="T13" fmla="*/ 12 h 59"/>
                <a:gd name="T14" fmla="*/ 15 w 38"/>
                <a:gd name="T15" fmla="*/ 18 h 59"/>
                <a:gd name="T16" fmla="*/ 15 w 38"/>
                <a:gd name="T17" fmla="*/ 48 h 59"/>
                <a:gd name="T18" fmla="*/ 0 w 38"/>
                <a:gd name="T19" fmla="*/ 59 h 59"/>
                <a:gd name="T20" fmla="*/ 0 w 38"/>
                <a:gd name="T21" fmla="*/ 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59">
                  <a:moveTo>
                    <a:pt x="0" y="1"/>
                  </a:moveTo>
                  <a:cubicBezTo>
                    <a:pt x="13" y="1"/>
                    <a:pt x="13" y="1"/>
                    <a:pt x="13" y="1"/>
                  </a:cubicBezTo>
                  <a:cubicBezTo>
                    <a:pt x="14" y="7"/>
                    <a:pt x="14" y="7"/>
                    <a:pt x="14" y="7"/>
                  </a:cubicBezTo>
                  <a:cubicBezTo>
                    <a:pt x="20" y="2"/>
                    <a:pt x="25" y="0"/>
                    <a:pt x="30" y="0"/>
                  </a:cubicBezTo>
                  <a:cubicBezTo>
                    <a:pt x="33" y="0"/>
                    <a:pt x="36" y="0"/>
                    <a:pt x="38" y="2"/>
                  </a:cubicBezTo>
                  <a:cubicBezTo>
                    <a:pt x="33" y="14"/>
                    <a:pt x="33" y="14"/>
                    <a:pt x="33" y="14"/>
                  </a:cubicBezTo>
                  <a:cubicBezTo>
                    <a:pt x="30" y="13"/>
                    <a:pt x="28" y="12"/>
                    <a:pt x="26" y="12"/>
                  </a:cubicBezTo>
                  <a:cubicBezTo>
                    <a:pt x="23" y="12"/>
                    <a:pt x="19" y="14"/>
                    <a:pt x="15" y="18"/>
                  </a:cubicBezTo>
                  <a:cubicBezTo>
                    <a:pt x="15" y="48"/>
                    <a:pt x="15" y="48"/>
                    <a:pt x="15" y="48"/>
                  </a:cubicBezTo>
                  <a:cubicBezTo>
                    <a:pt x="15" y="59"/>
                    <a:pt x="0" y="59"/>
                    <a:pt x="0" y="59"/>
                  </a:cubicBezTo>
                  <a:lnTo>
                    <a:pt x="0" y="1"/>
                  </a:lnTo>
                  <a:close/>
                </a:path>
              </a:pathLst>
            </a:custGeom>
            <a:solidFill>
              <a:schemeClr val="bg2"/>
            </a:solidFill>
            <a:ln>
              <a:noFill/>
            </a:ln>
          </p:spPr>
          <p:txBody>
            <a:bodyPr/>
            <a:lstStyle/>
            <a:p>
              <a:pPr fontAlgn="auto">
                <a:spcBef>
                  <a:spcPts val="0"/>
                </a:spcBef>
                <a:spcAft>
                  <a:spcPts val="0"/>
                </a:spcAft>
                <a:defRPr/>
              </a:pPr>
              <a:endParaRPr lang="en-US" dirty="0">
                <a:solidFill>
                  <a:schemeClr val="bg2"/>
                </a:solidFill>
                <a:latin typeface="+mn-lt"/>
              </a:endParaRPr>
            </a:p>
          </p:txBody>
        </p:sp>
        <p:sp>
          <p:nvSpPr>
            <p:cNvPr id="70" name="Freeform 69"/>
            <p:cNvSpPr>
              <a:spLocks noEditPoints="1"/>
            </p:cNvSpPr>
            <p:nvPr/>
          </p:nvSpPr>
          <p:spPr bwMode="auto">
            <a:xfrm>
              <a:off x="8559556" y="6620278"/>
              <a:ext cx="62718" cy="101303"/>
            </a:xfrm>
            <a:custGeom>
              <a:avLst/>
              <a:gdLst>
                <a:gd name="T0" fmla="*/ 39 w 54"/>
                <a:gd name="T1" fmla="*/ 40 h 87"/>
                <a:gd name="T2" fmla="*/ 32 w 54"/>
                <a:gd name="T3" fmla="*/ 39 h 87"/>
                <a:gd name="T4" fmla="*/ 15 w 54"/>
                <a:gd name="T5" fmla="*/ 57 h 87"/>
                <a:gd name="T6" fmla="*/ 32 w 54"/>
                <a:gd name="T7" fmla="*/ 75 h 87"/>
                <a:gd name="T8" fmla="*/ 39 w 54"/>
                <a:gd name="T9" fmla="*/ 75 h 87"/>
                <a:gd name="T10" fmla="*/ 39 w 54"/>
                <a:gd name="T11" fmla="*/ 40 h 87"/>
                <a:gd name="T12" fmla="*/ 31 w 54"/>
                <a:gd name="T13" fmla="*/ 87 h 87"/>
                <a:gd name="T14" fmla="*/ 0 w 54"/>
                <a:gd name="T15" fmla="*/ 58 h 87"/>
                <a:gd name="T16" fmla="*/ 32 w 54"/>
                <a:gd name="T17" fmla="*/ 28 h 87"/>
                <a:gd name="T18" fmla="*/ 39 w 54"/>
                <a:gd name="T19" fmla="*/ 28 h 87"/>
                <a:gd name="T20" fmla="*/ 39 w 54"/>
                <a:gd name="T21" fmla="*/ 0 h 87"/>
                <a:gd name="T22" fmla="*/ 54 w 54"/>
                <a:gd name="T23" fmla="*/ 0 h 87"/>
                <a:gd name="T24" fmla="*/ 54 w 54"/>
                <a:gd name="T25" fmla="*/ 83 h 87"/>
                <a:gd name="T26" fmla="*/ 31 w 54"/>
                <a:gd name="T27"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87">
                  <a:moveTo>
                    <a:pt x="39" y="40"/>
                  </a:moveTo>
                  <a:cubicBezTo>
                    <a:pt x="37" y="39"/>
                    <a:pt x="35" y="39"/>
                    <a:pt x="32" y="39"/>
                  </a:cubicBezTo>
                  <a:cubicBezTo>
                    <a:pt x="22" y="39"/>
                    <a:pt x="15" y="46"/>
                    <a:pt x="15" y="57"/>
                  </a:cubicBezTo>
                  <a:cubicBezTo>
                    <a:pt x="15" y="68"/>
                    <a:pt x="21" y="75"/>
                    <a:pt x="32" y="75"/>
                  </a:cubicBezTo>
                  <a:cubicBezTo>
                    <a:pt x="35" y="75"/>
                    <a:pt x="37" y="75"/>
                    <a:pt x="39" y="75"/>
                  </a:cubicBezTo>
                  <a:lnTo>
                    <a:pt x="39" y="40"/>
                  </a:lnTo>
                  <a:close/>
                  <a:moveTo>
                    <a:pt x="31" y="87"/>
                  </a:moveTo>
                  <a:cubicBezTo>
                    <a:pt x="14" y="87"/>
                    <a:pt x="0" y="77"/>
                    <a:pt x="0" y="58"/>
                  </a:cubicBezTo>
                  <a:cubicBezTo>
                    <a:pt x="0" y="40"/>
                    <a:pt x="13" y="28"/>
                    <a:pt x="32" y="28"/>
                  </a:cubicBezTo>
                  <a:cubicBezTo>
                    <a:pt x="35" y="28"/>
                    <a:pt x="37" y="28"/>
                    <a:pt x="39" y="28"/>
                  </a:cubicBezTo>
                  <a:cubicBezTo>
                    <a:pt x="39" y="0"/>
                    <a:pt x="39" y="0"/>
                    <a:pt x="39" y="0"/>
                  </a:cubicBezTo>
                  <a:cubicBezTo>
                    <a:pt x="54" y="0"/>
                    <a:pt x="54" y="0"/>
                    <a:pt x="54" y="0"/>
                  </a:cubicBezTo>
                  <a:cubicBezTo>
                    <a:pt x="54" y="83"/>
                    <a:pt x="54" y="83"/>
                    <a:pt x="54" y="83"/>
                  </a:cubicBezTo>
                  <a:cubicBezTo>
                    <a:pt x="48" y="86"/>
                    <a:pt x="41" y="87"/>
                    <a:pt x="31" y="87"/>
                  </a:cubicBezTo>
                </a:path>
              </a:pathLst>
            </a:custGeom>
            <a:solidFill>
              <a:schemeClr val="bg2"/>
            </a:solidFill>
            <a:ln>
              <a:noFill/>
            </a:ln>
          </p:spPr>
          <p:txBody>
            <a:bodyPr/>
            <a:lstStyle/>
            <a:p>
              <a:pPr fontAlgn="auto">
                <a:spcBef>
                  <a:spcPts val="0"/>
                </a:spcBef>
                <a:spcAft>
                  <a:spcPts val="0"/>
                </a:spcAft>
                <a:defRPr/>
              </a:pPr>
              <a:endParaRPr lang="en-US" dirty="0">
                <a:solidFill>
                  <a:schemeClr val="bg2"/>
                </a:solidFill>
                <a:latin typeface="+mn-lt"/>
              </a:endParaRPr>
            </a:p>
          </p:txBody>
        </p:sp>
        <p:sp>
          <p:nvSpPr>
            <p:cNvPr id="71" name="Freeform 70"/>
            <p:cNvSpPr>
              <a:spLocks noEditPoints="1"/>
            </p:cNvSpPr>
            <p:nvPr/>
          </p:nvSpPr>
          <p:spPr bwMode="auto">
            <a:xfrm>
              <a:off x="8640780" y="6620278"/>
              <a:ext cx="65803" cy="99277"/>
            </a:xfrm>
            <a:custGeom>
              <a:avLst/>
              <a:gdLst>
                <a:gd name="T0" fmla="*/ 28 w 57"/>
                <a:gd name="T1" fmla="*/ 49 h 86"/>
                <a:gd name="T2" fmla="*/ 16 w 57"/>
                <a:gd name="T3" fmla="*/ 49 h 86"/>
                <a:gd name="T4" fmla="*/ 16 w 57"/>
                <a:gd name="T5" fmla="*/ 73 h 86"/>
                <a:gd name="T6" fmla="*/ 26 w 57"/>
                <a:gd name="T7" fmla="*/ 73 h 86"/>
                <a:gd name="T8" fmla="*/ 41 w 57"/>
                <a:gd name="T9" fmla="*/ 60 h 86"/>
                <a:gd name="T10" fmla="*/ 28 w 57"/>
                <a:gd name="T11" fmla="*/ 49 h 86"/>
                <a:gd name="T12" fmla="*/ 25 w 57"/>
                <a:gd name="T13" fmla="*/ 13 h 86"/>
                <a:gd name="T14" fmla="*/ 16 w 57"/>
                <a:gd name="T15" fmla="*/ 13 h 86"/>
                <a:gd name="T16" fmla="*/ 16 w 57"/>
                <a:gd name="T17" fmla="*/ 36 h 86"/>
                <a:gd name="T18" fmla="*/ 24 w 57"/>
                <a:gd name="T19" fmla="*/ 36 h 86"/>
                <a:gd name="T20" fmla="*/ 36 w 57"/>
                <a:gd name="T21" fmla="*/ 24 h 86"/>
                <a:gd name="T22" fmla="*/ 25 w 57"/>
                <a:gd name="T23" fmla="*/ 13 h 86"/>
                <a:gd name="T24" fmla="*/ 27 w 57"/>
                <a:gd name="T25" fmla="*/ 86 h 86"/>
                <a:gd name="T26" fmla="*/ 0 w 57"/>
                <a:gd name="T27" fmla="*/ 86 h 86"/>
                <a:gd name="T28" fmla="*/ 0 w 57"/>
                <a:gd name="T29" fmla="*/ 0 h 86"/>
                <a:gd name="T30" fmla="*/ 27 w 57"/>
                <a:gd name="T31" fmla="*/ 0 h 86"/>
                <a:gd name="T32" fmla="*/ 52 w 57"/>
                <a:gd name="T33" fmla="*/ 22 h 86"/>
                <a:gd name="T34" fmla="*/ 42 w 57"/>
                <a:gd name="T35" fmla="*/ 40 h 86"/>
                <a:gd name="T36" fmla="*/ 42 w 57"/>
                <a:gd name="T37" fmla="*/ 41 h 86"/>
                <a:gd name="T38" fmla="*/ 57 w 57"/>
                <a:gd name="T39" fmla="*/ 60 h 86"/>
                <a:gd name="T40" fmla="*/ 27 w 57"/>
                <a:gd name="T41"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7" h="86">
                  <a:moveTo>
                    <a:pt x="28" y="49"/>
                  </a:moveTo>
                  <a:cubicBezTo>
                    <a:pt x="16" y="49"/>
                    <a:pt x="16" y="49"/>
                    <a:pt x="16" y="49"/>
                  </a:cubicBezTo>
                  <a:cubicBezTo>
                    <a:pt x="16" y="73"/>
                    <a:pt x="16" y="73"/>
                    <a:pt x="16" y="73"/>
                  </a:cubicBezTo>
                  <a:cubicBezTo>
                    <a:pt x="26" y="73"/>
                    <a:pt x="26" y="73"/>
                    <a:pt x="26" y="73"/>
                  </a:cubicBezTo>
                  <a:cubicBezTo>
                    <a:pt x="36" y="73"/>
                    <a:pt x="41" y="68"/>
                    <a:pt x="41" y="60"/>
                  </a:cubicBezTo>
                  <a:cubicBezTo>
                    <a:pt x="41" y="54"/>
                    <a:pt x="36" y="49"/>
                    <a:pt x="28" y="49"/>
                  </a:cubicBezTo>
                  <a:moveTo>
                    <a:pt x="25" y="13"/>
                  </a:moveTo>
                  <a:cubicBezTo>
                    <a:pt x="16" y="13"/>
                    <a:pt x="16" y="13"/>
                    <a:pt x="16" y="13"/>
                  </a:cubicBezTo>
                  <a:cubicBezTo>
                    <a:pt x="16" y="36"/>
                    <a:pt x="16" y="36"/>
                    <a:pt x="16" y="36"/>
                  </a:cubicBezTo>
                  <a:cubicBezTo>
                    <a:pt x="24" y="36"/>
                    <a:pt x="24" y="36"/>
                    <a:pt x="24" y="36"/>
                  </a:cubicBezTo>
                  <a:cubicBezTo>
                    <a:pt x="31" y="36"/>
                    <a:pt x="36" y="31"/>
                    <a:pt x="36" y="24"/>
                  </a:cubicBezTo>
                  <a:cubicBezTo>
                    <a:pt x="36" y="18"/>
                    <a:pt x="32" y="13"/>
                    <a:pt x="25" y="13"/>
                  </a:cubicBezTo>
                  <a:moveTo>
                    <a:pt x="27" y="86"/>
                  </a:moveTo>
                  <a:cubicBezTo>
                    <a:pt x="0" y="86"/>
                    <a:pt x="0" y="86"/>
                    <a:pt x="0" y="86"/>
                  </a:cubicBezTo>
                  <a:cubicBezTo>
                    <a:pt x="0" y="0"/>
                    <a:pt x="0" y="0"/>
                    <a:pt x="0" y="0"/>
                  </a:cubicBezTo>
                  <a:cubicBezTo>
                    <a:pt x="27" y="0"/>
                    <a:pt x="27" y="0"/>
                    <a:pt x="27" y="0"/>
                  </a:cubicBezTo>
                  <a:cubicBezTo>
                    <a:pt x="47" y="0"/>
                    <a:pt x="52" y="12"/>
                    <a:pt x="52" y="22"/>
                  </a:cubicBezTo>
                  <a:cubicBezTo>
                    <a:pt x="52" y="31"/>
                    <a:pt x="49" y="36"/>
                    <a:pt x="42" y="40"/>
                  </a:cubicBezTo>
                  <a:cubicBezTo>
                    <a:pt x="42" y="41"/>
                    <a:pt x="42" y="41"/>
                    <a:pt x="42" y="41"/>
                  </a:cubicBezTo>
                  <a:cubicBezTo>
                    <a:pt x="53" y="42"/>
                    <a:pt x="57" y="50"/>
                    <a:pt x="57" y="60"/>
                  </a:cubicBezTo>
                  <a:cubicBezTo>
                    <a:pt x="57" y="73"/>
                    <a:pt x="49" y="86"/>
                    <a:pt x="27" y="86"/>
                  </a:cubicBezTo>
                </a:path>
              </a:pathLst>
            </a:custGeom>
            <a:solidFill>
              <a:srgbClr val="B2BB1E"/>
            </a:solidFill>
            <a:ln>
              <a:noFill/>
            </a:ln>
            <a:extLst/>
          </p:spPr>
          <p:txBody>
            <a:bodyPr/>
            <a:lstStyle/>
            <a:p>
              <a:pPr fontAlgn="auto">
                <a:spcBef>
                  <a:spcPts val="0"/>
                </a:spcBef>
                <a:spcAft>
                  <a:spcPts val="0"/>
                </a:spcAft>
                <a:defRPr/>
              </a:pPr>
              <a:endParaRPr lang="en-US" dirty="0">
                <a:solidFill>
                  <a:schemeClr val="bg2"/>
                </a:solidFill>
                <a:latin typeface="+mn-lt"/>
              </a:endParaRPr>
            </a:p>
          </p:txBody>
        </p:sp>
        <p:sp>
          <p:nvSpPr>
            <p:cNvPr id="72" name="Freeform 71"/>
            <p:cNvSpPr>
              <a:spLocks/>
            </p:cNvSpPr>
            <p:nvPr/>
          </p:nvSpPr>
          <p:spPr bwMode="auto">
            <a:xfrm>
              <a:off x="8718921" y="6652695"/>
              <a:ext cx="44212" cy="68886"/>
            </a:xfrm>
            <a:custGeom>
              <a:avLst/>
              <a:gdLst>
                <a:gd name="T0" fmla="*/ 0 w 38"/>
                <a:gd name="T1" fmla="*/ 1 h 59"/>
                <a:gd name="T2" fmla="*/ 12 w 38"/>
                <a:gd name="T3" fmla="*/ 1 h 59"/>
                <a:gd name="T4" fmla="*/ 14 w 38"/>
                <a:gd name="T5" fmla="*/ 7 h 59"/>
                <a:gd name="T6" fmla="*/ 30 w 38"/>
                <a:gd name="T7" fmla="*/ 0 h 59"/>
                <a:gd name="T8" fmla="*/ 38 w 38"/>
                <a:gd name="T9" fmla="*/ 2 h 59"/>
                <a:gd name="T10" fmla="*/ 33 w 38"/>
                <a:gd name="T11" fmla="*/ 14 h 59"/>
                <a:gd name="T12" fmla="*/ 26 w 38"/>
                <a:gd name="T13" fmla="*/ 12 h 59"/>
                <a:gd name="T14" fmla="*/ 15 w 38"/>
                <a:gd name="T15" fmla="*/ 18 h 59"/>
                <a:gd name="T16" fmla="*/ 15 w 38"/>
                <a:gd name="T17" fmla="*/ 48 h 59"/>
                <a:gd name="T18" fmla="*/ 0 w 38"/>
                <a:gd name="T19" fmla="*/ 59 h 59"/>
                <a:gd name="T20" fmla="*/ 0 w 38"/>
                <a:gd name="T21" fmla="*/ 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59">
                  <a:moveTo>
                    <a:pt x="0" y="1"/>
                  </a:moveTo>
                  <a:cubicBezTo>
                    <a:pt x="12" y="1"/>
                    <a:pt x="12" y="1"/>
                    <a:pt x="12" y="1"/>
                  </a:cubicBezTo>
                  <a:cubicBezTo>
                    <a:pt x="14" y="7"/>
                    <a:pt x="14" y="7"/>
                    <a:pt x="14" y="7"/>
                  </a:cubicBezTo>
                  <a:cubicBezTo>
                    <a:pt x="20" y="2"/>
                    <a:pt x="24" y="0"/>
                    <a:pt x="30" y="0"/>
                  </a:cubicBezTo>
                  <a:cubicBezTo>
                    <a:pt x="33" y="0"/>
                    <a:pt x="36" y="0"/>
                    <a:pt x="38" y="2"/>
                  </a:cubicBezTo>
                  <a:cubicBezTo>
                    <a:pt x="33" y="14"/>
                    <a:pt x="33" y="14"/>
                    <a:pt x="33" y="14"/>
                  </a:cubicBezTo>
                  <a:cubicBezTo>
                    <a:pt x="30" y="13"/>
                    <a:pt x="28" y="12"/>
                    <a:pt x="26" y="12"/>
                  </a:cubicBezTo>
                  <a:cubicBezTo>
                    <a:pt x="22" y="12"/>
                    <a:pt x="19" y="14"/>
                    <a:pt x="15" y="18"/>
                  </a:cubicBezTo>
                  <a:cubicBezTo>
                    <a:pt x="15" y="48"/>
                    <a:pt x="15" y="48"/>
                    <a:pt x="15" y="48"/>
                  </a:cubicBezTo>
                  <a:cubicBezTo>
                    <a:pt x="15" y="59"/>
                    <a:pt x="0" y="59"/>
                    <a:pt x="0" y="59"/>
                  </a:cubicBezTo>
                  <a:lnTo>
                    <a:pt x="0" y="1"/>
                  </a:lnTo>
                  <a:close/>
                </a:path>
              </a:pathLst>
            </a:custGeom>
            <a:solidFill>
              <a:srgbClr val="B2BB1E"/>
            </a:solidFill>
            <a:ln>
              <a:noFill/>
            </a:ln>
            <a:extLst/>
          </p:spPr>
          <p:txBody>
            <a:bodyPr/>
            <a:lstStyle/>
            <a:p>
              <a:pPr fontAlgn="auto">
                <a:spcBef>
                  <a:spcPts val="0"/>
                </a:spcBef>
                <a:spcAft>
                  <a:spcPts val="0"/>
                </a:spcAft>
                <a:defRPr/>
              </a:pPr>
              <a:endParaRPr lang="en-US" dirty="0">
                <a:solidFill>
                  <a:schemeClr val="bg2"/>
                </a:solidFill>
                <a:latin typeface="+mn-lt"/>
              </a:endParaRPr>
            </a:p>
          </p:txBody>
        </p:sp>
        <p:sp>
          <p:nvSpPr>
            <p:cNvPr id="73" name="Freeform 72"/>
            <p:cNvSpPr>
              <a:spLocks noEditPoints="1"/>
            </p:cNvSpPr>
            <p:nvPr/>
          </p:nvSpPr>
          <p:spPr bwMode="auto">
            <a:xfrm>
              <a:off x="8764161" y="6652695"/>
              <a:ext cx="66831" cy="68886"/>
            </a:xfrm>
            <a:custGeom>
              <a:avLst/>
              <a:gdLst>
                <a:gd name="T0" fmla="*/ 29 w 58"/>
                <a:gd name="T1" fmla="*/ 11 h 59"/>
                <a:gd name="T2" fmla="*/ 15 w 58"/>
                <a:gd name="T3" fmla="*/ 29 h 59"/>
                <a:gd name="T4" fmla="*/ 29 w 58"/>
                <a:gd name="T5" fmla="*/ 48 h 59"/>
                <a:gd name="T6" fmla="*/ 43 w 58"/>
                <a:gd name="T7" fmla="*/ 29 h 59"/>
                <a:gd name="T8" fmla="*/ 29 w 58"/>
                <a:gd name="T9" fmla="*/ 11 h 59"/>
                <a:gd name="T10" fmla="*/ 50 w 58"/>
                <a:gd name="T11" fmla="*/ 51 h 59"/>
                <a:gd name="T12" fmla="*/ 29 w 58"/>
                <a:gd name="T13" fmla="*/ 59 h 59"/>
                <a:gd name="T14" fmla="*/ 9 w 58"/>
                <a:gd name="T15" fmla="*/ 52 h 59"/>
                <a:gd name="T16" fmla="*/ 0 w 58"/>
                <a:gd name="T17" fmla="*/ 30 h 59"/>
                <a:gd name="T18" fmla="*/ 9 w 58"/>
                <a:gd name="T19" fmla="*/ 8 h 59"/>
                <a:gd name="T20" fmla="*/ 29 w 58"/>
                <a:gd name="T21" fmla="*/ 0 h 59"/>
                <a:gd name="T22" fmla="*/ 50 w 58"/>
                <a:gd name="T23" fmla="*/ 8 h 59"/>
                <a:gd name="T24" fmla="*/ 58 w 58"/>
                <a:gd name="T25" fmla="*/ 29 h 59"/>
                <a:gd name="T26" fmla="*/ 50 w 58"/>
                <a:gd name="T27" fmla="*/ 5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8" h="59">
                  <a:moveTo>
                    <a:pt x="29" y="11"/>
                  </a:moveTo>
                  <a:cubicBezTo>
                    <a:pt x="20" y="11"/>
                    <a:pt x="15" y="19"/>
                    <a:pt x="15" y="29"/>
                  </a:cubicBezTo>
                  <a:cubicBezTo>
                    <a:pt x="15" y="41"/>
                    <a:pt x="20" y="48"/>
                    <a:pt x="29" y="48"/>
                  </a:cubicBezTo>
                  <a:cubicBezTo>
                    <a:pt x="38" y="48"/>
                    <a:pt x="43" y="40"/>
                    <a:pt x="43" y="29"/>
                  </a:cubicBezTo>
                  <a:cubicBezTo>
                    <a:pt x="43" y="18"/>
                    <a:pt x="38" y="11"/>
                    <a:pt x="29" y="11"/>
                  </a:cubicBezTo>
                  <a:moveTo>
                    <a:pt x="50" y="51"/>
                  </a:moveTo>
                  <a:cubicBezTo>
                    <a:pt x="45" y="56"/>
                    <a:pt x="38" y="59"/>
                    <a:pt x="29" y="59"/>
                  </a:cubicBezTo>
                  <a:cubicBezTo>
                    <a:pt x="21" y="59"/>
                    <a:pt x="14" y="57"/>
                    <a:pt x="9" y="52"/>
                  </a:cubicBezTo>
                  <a:cubicBezTo>
                    <a:pt x="3" y="47"/>
                    <a:pt x="0" y="39"/>
                    <a:pt x="0" y="30"/>
                  </a:cubicBezTo>
                  <a:cubicBezTo>
                    <a:pt x="0" y="21"/>
                    <a:pt x="3" y="13"/>
                    <a:pt x="9" y="8"/>
                  </a:cubicBezTo>
                  <a:cubicBezTo>
                    <a:pt x="14" y="3"/>
                    <a:pt x="21" y="0"/>
                    <a:pt x="29" y="0"/>
                  </a:cubicBezTo>
                  <a:cubicBezTo>
                    <a:pt x="38" y="0"/>
                    <a:pt x="45" y="3"/>
                    <a:pt x="50" y="8"/>
                  </a:cubicBezTo>
                  <a:cubicBezTo>
                    <a:pt x="55" y="13"/>
                    <a:pt x="58" y="21"/>
                    <a:pt x="58" y="29"/>
                  </a:cubicBezTo>
                  <a:cubicBezTo>
                    <a:pt x="58" y="38"/>
                    <a:pt x="55" y="46"/>
                    <a:pt x="50" y="51"/>
                  </a:cubicBezTo>
                </a:path>
              </a:pathLst>
            </a:custGeom>
            <a:solidFill>
              <a:srgbClr val="B2BB1E"/>
            </a:solidFill>
            <a:ln>
              <a:noFill/>
            </a:ln>
            <a:extLst/>
          </p:spPr>
          <p:txBody>
            <a:bodyPr/>
            <a:lstStyle/>
            <a:p>
              <a:pPr fontAlgn="auto">
                <a:spcBef>
                  <a:spcPts val="0"/>
                </a:spcBef>
                <a:spcAft>
                  <a:spcPts val="0"/>
                </a:spcAft>
                <a:defRPr/>
              </a:pPr>
              <a:endParaRPr lang="en-US" dirty="0">
                <a:solidFill>
                  <a:schemeClr val="bg2"/>
                </a:solidFill>
                <a:latin typeface="+mn-lt"/>
              </a:endParaRPr>
            </a:p>
          </p:txBody>
        </p:sp>
        <p:sp>
          <p:nvSpPr>
            <p:cNvPr id="74" name="Freeform 73"/>
            <p:cNvSpPr>
              <a:spLocks/>
            </p:cNvSpPr>
            <p:nvPr/>
          </p:nvSpPr>
          <p:spPr bwMode="auto">
            <a:xfrm>
              <a:off x="8834076" y="6654721"/>
              <a:ext cx="103845" cy="69900"/>
            </a:xfrm>
            <a:custGeom>
              <a:avLst/>
              <a:gdLst>
                <a:gd name="T0" fmla="*/ 15 w 90"/>
                <a:gd name="T1" fmla="*/ 0 h 61"/>
                <a:gd name="T2" fmla="*/ 27 w 90"/>
                <a:gd name="T3" fmla="*/ 39 h 61"/>
                <a:gd name="T4" fmla="*/ 27 w 90"/>
                <a:gd name="T5" fmla="*/ 39 h 61"/>
                <a:gd name="T6" fmla="*/ 40 w 90"/>
                <a:gd name="T7" fmla="*/ 0 h 61"/>
                <a:gd name="T8" fmla="*/ 51 w 90"/>
                <a:gd name="T9" fmla="*/ 0 h 61"/>
                <a:gd name="T10" fmla="*/ 64 w 90"/>
                <a:gd name="T11" fmla="*/ 39 h 61"/>
                <a:gd name="T12" fmla="*/ 64 w 90"/>
                <a:gd name="T13" fmla="*/ 39 h 61"/>
                <a:gd name="T14" fmla="*/ 76 w 90"/>
                <a:gd name="T15" fmla="*/ 0 h 61"/>
                <a:gd name="T16" fmla="*/ 90 w 90"/>
                <a:gd name="T17" fmla="*/ 0 h 61"/>
                <a:gd name="T18" fmla="*/ 73 w 90"/>
                <a:gd name="T19" fmla="*/ 47 h 61"/>
                <a:gd name="T20" fmla="*/ 58 w 90"/>
                <a:gd name="T21" fmla="*/ 58 h 61"/>
                <a:gd name="T22" fmla="*/ 45 w 90"/>
                <a:gd name="T23" fmla="*/ 19 h 61"/>
                <a:gd name="T24" fmla="*/ 44 w 90"/>
                <a:gd name="T25" fmla="*/ 19 h 61"/>
                <a:gd name="T26" fmla="*/ 35 w 90"/>
                <a:gd name="T27" fmla="*/ 47 h 61"/>
                <a:gd name="T28" fmla="*/ 20 w 90"/>
                <a:gd name="T29" fmla="*/ 58 h 61"/>
                <a:gd name="T30" fmla="*/ 0 w 90"/>
                <a:gd name="T31" fmla="*/ 0 h 61"/>
                <a:gd name="T32" fmla="*/ 15 w 90"/>
                <a:gd name="T33"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61">
                  <a:moveTo>
                    <a:pt x="15" y="0"/>
                  </a:moveTo>
                  <a:cubicBezTo>
                    <a:pt x="27" y="39"/>
                    <a:pt x="27" y="39"/>
                    <a:pt x="27" y="39"/>
                  </a:cubicBezTo>
                  <a:cubicBezTo>
                    <a:pt x="27" y="39"/>
                    <a:pt x="27" y="39"/>
                    <a:pt x="27" y="39"/>
                  </a:cubicBezTo>
                  <a:cubicBezTo>
                    <a:pt x="40" y="0"/>
                    <a:pt x="40" y="0"/>
                    <a:pt x="40" y="0"/>
                  </a:cubicBezTo>
                  <a:cubicBezTo>
                    <a:pt x="51" y="0"/>
                    <a:pt x="51" y="0"/>
                    <a:pt x="51" y="0"/>
                  </a:cubicBezTo>
                  <a:cubicBezTo>
                    <a:pt x="64" y="39"/>
                    <a:pt x="64" y="39"/>
                    <a:pt x="64" y="39"/>
                  </a:cubicBezTo>
                  <a:cubicBezTo>
                    <a:pt x="64" y="39"/>
                    <a:pt x="64" y="39"/>
                    <a:pt x="64" y="39"/>
                  </a:cubicBezTo>
                  <a:cubicBezTo>
                    <a:pt x="76" y="0"/>
                    <a:pt x="76" y="0"/>
                    <a:pt x="76" y="0"/>
                  </a:cubicBezTo>
                  <a:cubicBezTo>
                    <a:pt x="90" y="0"/>
                    <a:pt x="90" y="0"/>
                    <a:pt x="90" y="0"/>
                  </a:cubicBezTo>
                  <a:cubicBezTo>
                    <a:pt x="73" y="47"/>
                    <a:pt x="73" y="47"/>
                    <a:pt x="73" y="47"/>
                  </a:cubicBezTo>
                  <a:cubicBezTo>
                    <a:pt x="73" y="47"/>
                    <a:pt x="69" y="61"/>
                    <a:pt x="58" y="58"/>
                  </a:cubicBezTo>
                  <a:cubicBezTo>
                    <a:pt x="45" y="19"/>
                    <a:pt x="45" y="19"/>
                    <a:pt x="45" y="19"/>
                  </a:cubicBezTo>
                  <a:cubicBezTo>
                    <a:pt x="44" y="19"/>
                    <a:pt x="44" y="19"/>
                    <a:pt x="44" y="19"/>
                  </a:cubicBezTo>
                  <a:cubicBezTo>
                    <a:pt x="35" y="47"/>
                    <a:pt x="35" y="47"/>
                    <a:pt x="35" y="47"/>
                  </a:cubicBezTo>
                  <a:cubicBezTo>
                    <a:pt x="35" y="47"/>
                    <a:pt x="31" y="61"/>
                    <a:pt x="20" y="58"/>
                  </a:cubicBezTo>
                  <a:cubicBezTo>
                    <a:pt x="0" y="0"/>
                    <a:pt x="0" y="0"/>
                    <a:pt x="0" y="0"/>
                  </a:cubicBezTo>
                  <a:lnTo>
                    <a:pt x="15" y="0"/>
                  </a:lnTo>
                  <a:close/>
                </a:path>
              </a:pathLst>
            </a:custGeom>
            <a:solidFill>
              <a:srgbClr val="B2BB1E"/>
            </a:solidFill>
            <a:ln>
              <a:noFill/>
            </a:ln>
            <a:extLst/>
          </p:spPr>
          <p:txBody>
            <a:bodyPr/>
            <a:lstStyle/>
            <a:p>
              <a:pPr fontAlgn="auto">
                <a:spcBef>
                  <a:spcPts val="0"/>
                </a:spcBef>
                <a:spcAft>
                  <a:spcPts val="0"/>
                </a:spcAft>
                <a:defRPr/>
              </a:pPr>
              <a:endParaRPr lang="en-US" dirty="0">
                <a:solidFill>
                  <a:schemeClr val="bg2"/>
                </a:solidFill>
                <a:latin typeface="+mn-lt"/>
              </a:endParaRPr>
            </a:p>
          </p:txBody>
        </p:sp>
        <p:sp>
          <p:nvSpPr>
            <p:cNvPr id="75" name="Freeform 74"/>
            <p:cNvSpPr>
              <a:spLocks/>
            </p:cNvSpPr>
            <p:nvPr/>
          </p:nvSpPr>
          <p:spPr bwMode="auto">
            <a:xfrm>
              <a:off x="8947174" y="6652695"/>
              <a:ext cx="59634" cy="68886"/>
            </a:xfrm>
            <a:custGeom>
              <a:avLst/>
              <a:gdLst>
                <a:gd name="T0" fmla="*/ 52 w 52"/>
                <a:gd name="T1" fmla="*/ 20 h 59"/>
                <a:gd name="T2" fmla="*/ 52 w 52"/>
                <a:gd name="T3" fmla="*/ 48 h 59"/>
                <a:gd name="T4" fmla="*/ 38 w 52"/>
                <a:gd name="T5" fmla="*/ 59 h 59"/>
                <a:gd name="T6" fmla="*/ 38 w 52"/>
                <a:gd name="T7" fmla="*/ 24 h 59"/>
                <a:gd name="T8" fmla="*/ 29 w 52"/>
                <a:gd name="T9" fmla="*/ 12 h 59"/>
                <a:gd name="T10" fmla="*/ 15 w 52"/>
                <a:gd name="T11" fmla="*/ 18 h 59"/>
                <a:gd name="T12" fmla="*/ 15 w 52"/>
                <a:gd name="T13" fmla="*/ 48 h 59"/>
                <a:gd name="T14" fmla="*/ 0 w 52"/>
                <a:gd name="T15" fmla="*/ 59 h 59"/>
                <a:gd name="T16" fmla="*/ 0 w 52"/>
                <a:gd name="T17" fmla="*/ 1 h 59"/>
                <a:gd name="T18" fmla="*/ 13 w 52"/>
                <a:gd name="T19" fmla="*/ 1 h 59"/>
                <a:gd name="T20" fmla="*/ 14 w 52"/>
                <a:gd name="T21" fmla="*/ 7 h 59"/>
                <a:gd name="T22" fmla="*/ 34 w 52"/>
                <a:gd name="T23" fmla="*/ 0 h 59"/>
                <a:gd name="T24" fmla="*/ 52 w 52"/>
                <a:gd name="T25" fmla="*/ 2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59">
                  <a:moveTo>
                    <a:pt x="52" y="20"/>
                  </a:moveTo>
                  <a:cubicBezTo>
                    <a:pt x="52" y="48"/>
                    <a:pt x="52" y="48"/>
                    <a:pt x="52" y="48"/>
                  </a:cubicBezTo>
                  <a:cubicBezTo>
                    <a:pt x="52" y="59"/>
                    <a:pt x="38" y="59"/>
                    <a:pt x="38" y="59"/>
                  </a:cubicBezTo>
                  <a:cubicBezTo>
                    <a:pt x="38" y="24"/>
                    <a:pt x="38" y="24"/>
                    <a:pt x="38" y="24"/>
                  </a:cubicBezTo>
                  <a:cubicBezTo>
                    <a:pt x="38" y="19"/>
                    <a:pt x="37" y="12"/>
                    <a:pt x="29" y="12"/>
                  </a:cubicBezTo>
                  <a:cubicBezTo>
                    <a:pt x="24" y="12"/>
                    <a:pt x="19" y="15"/>
                    <a:pt x="15" y="18"/>
                  </a:cubicBezTo>
                  <a:cubicBezTo>
                    <a:pt x="15" y="48"/>
                    <a:pt x="15" y="48"/>
                    <a:pt x="15" y="48"/>
                  </a:cubicBezTo>
                  <a:cubicBezTo>
                    <a:pt x="15" y="59"/>
                    <a:pt x="0" y="59"/>
                    <a:pt x="0" y="59"/>
                  </a:cubicBezTo>
                  <a:cubicBezTo>
                    <a:pt x="0" y="1"/>
                    <a:pt x="0" y="1"/>
                    <a:pt x="0" y="1"/>
                  </a:cubicBezTo>
                  <a:cubicBezTo>
                    <a:pt x="13" y="1"/>
                    <a:pt x="13" y="1"/>
                    <a:pt x="13" y="1"/>
                  </a:cubicBezTo>
                  <a:cubicBezTo>
                    <a:pt x="14" y="7"/>
                    <a:pt x="14" y="7"/>
                    <a:pt x="14" y="7"/>
                  </a:cubicBezTo>
                  <a:cubicBezTo>
                    <a:pt x="20" y="2"/>
                    <a:pt x="27" y="0"/>
                    <a:pt x="34" y="0"/>
                  </a:cubicBezTo>
                  <a:cubicBezTo>
                    <a:pt x="43" y="0"/>
                    <a:pt x="52" y="5"/>
                    <a:pt x="52" y="20"/>
                  </a:cubicBezTo>
                </a:path>
              </a:pathLst>
            </a:custGeom>
            <a:solidFill>
              <a:srgbClr val="B2BB1E"/>
            </a:solidFill>
            <a:ln>
              <a:noFill/>
            </a:ln>
            <a:extLst/>
          </p:spPr>
          <p:txBody>
            <a:bodyPr/>
            <a:lstStyle/>
            <a:p>
              <a:pPr fontAlgn="auto">
                <a:spcBef>
                  <a:spcPts val="0"/>
                </a:spcBef>
                <a:spcAft>
                  <a:spcPts val="0"/>
                </a:spcAft>
                <a:defRPr/>
              </a:pPr>
              <a:endParaRPr lang="en-US" dirty="0">
                <a:solidFill>
                  <a:schemeClr val="bg2"/>
                </a:solidFill>
                <a:latin typeface="+mn-lt"/>
              </a:endParaRPr>
            </a:p>
          </p:txBody>
        </p:sp>
      </p:grpSp>
      <p:sp>
        <p:nvSpPr>
          <p:cNvPr id="76" name="Date Placeholder 2"/>
          <p:cNvSpPr txBox="1">
            <a:spLocks/>
          </p:cNvSpPr>
          <p:nvPr/>
        </p:nvSpPr>
        <p:spPr>
          <a:xfrm>
            <a:off x="419100" y="274638"/>
            <a:ext cx="1787525" cy="303212"/>
          </a:xfrm>
          <a:prstGeom prst="rect">
            <a:avLst/>
          </a:prstGeom>
        </p:spPr>
        <p:txBody>
          <a:bodyPr/>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spcBef>
                <a:spcPts val="0"/>
              </a:spcBef>
              <a:spcAft>
                <a:spcPts val="0"/>
              </a:spcAft>
              <a:defRPr/>
            </a:pPr>
            <a:r>
              <a:rPr lang="en-US" i="1" dirty="0" smtClean="0">
                <a:solidFill>
                  <a:schemeClr val="accent6">
                    <a:lumMod val="75000"/>
                  </a:schemeClr>
                </a:solidFill>
                <a:latin typeface="+mj-lt"/>
              </a:rPr>
              <a:t>Presentation Handouts</a:t>
            </a:r>
            <a:endParaRPr lang="en-US" i="1" dirty="0">
              <a:solidFill>
                <a:schemeClr val="accent6">
                  <a:lumMod val="75000"/>
                </a:schemeClr>
              </a:solidFill>
              <a:latin typeface="+mj-lt"/>
            </a:endParaRPr>
          </a:p>
        </p:txBody>
      </p:sp>
    </p:spTree>
    <p:extLst>
      <p:ext uri="{BB962C8B-B14F-4D97-AF65-F5344CB8AC3E}">
        <p14:creationId xmlns:p14="http://schemas.microsoft.com/office/powerpoint/2010/main" val="9671727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Notes Placeholder 4"/>
          <p:cNvSpPr>
            <a:spLocks noGrp="1"/>
          </p:cNvSpPr>
          <p:nvPr>
            <p:ph type="body" sz="quarter" idx="3"/>
          </p:nvPr>
        </p:nvSpPr>
        <p:spPr>
          <a:xfrm>
            <a:off x="1143000" y="4387850"/>
            <a:ext cx="4572000" cy="3187700"/>
          </a:xfrm>
          <a:prstGeom prst="rect">
            <a:avLst/>
          </a:prstGeom>
        </p:spPr>
        <p:txBody>
          <a:bodyPr vert="horz" lIns="0" tIns="45720" rIns="182880" bIns="45720" rtlCol="0"/>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6" name="Footer Placeholder 5"/>
          <p:cNvSpPr>
            <a:spLocks noGrp="1"/>
          </p:cNvSpPr>
          <p:nvPr>
            <p:ph type="ftr" sz="quarter" idx="4"/>
          </p:nvPr>
        </p:nvSpPr>
        <p:spPr>
          <a:xfrm>
            <a:off x="0" y="8829675"/>
            <a:ext cx="2971800" cy="465138"/>
          </a:xfrm>
          <a:prstGeom prst="rect">
            <a:avLst/>
          </a:prstGeom>
        </p:spPr>
        <p:txBody>
          <a:bodyPr vert="horz" lIns="91440" tIns="45720" rIns="91440" bIns="45720" rtlCol="0" anchor="b"/>
          <a:lstStyle>
            <a:lvl1pPr algn="l" fontAlgn="auto">
              <a:spcBef>
                <a:spcPts val="0"/>
              </a:spcBef>
              <a:spcAft>
                <a:spcPts val="0"/>
              </a:spcAft>
              <a:defRPr sz="1200">
                <a:solidFill>
                  <a:schemeClr val="accent6">
                    <a:lumMod val="75000"/>
                  </a:schemeClr>
                </a:solidFill>
                <a:latin typeface="+mn-lt"/>
              </a:defRPr>
            </a:lvl1pPr>
          </a:lstStyle>
          <a:p>
            <a:pPr>
              <a:defRPr/>
            </a:pPr>
            <a:endParaRPr lang="en-US"/>
          </a:p>
        </p:txBody>
      </p:sp>
      <p:grpSp>
        <p:nvGrpSpPr>
          <p:cNvPr id="94212" name="Group 8"/>
          <p:cNvGrpSpPr>
            <a:grpSpLocks noChangeAspect="1"/>
          </p:cNvGrpSpPr>
          <p:nvPr/>
        </p:nvGrpSpPr>
        <p:grpSpPr bwMode="auto">
          <a:xfrm>
            <a:off x="733425" y="68263"/>
            <a:ext cx="1736725" cy="244475"/>
            <a:chOff x="7881993" y="6590900"/>
            <a:chExt cx="1124815" cy="156007"/>
          </a:xfrm>
        </p:grpSpPr>
        <p:sp>
          <p:nvSpPr>
            <p:cNvPr id="10" name="Freeform 9"/>
            <p:cNvSpPr>
              <a:spLocks/>
            </p:cNvSpPr>
            <p:nvPr/>
          </p:nvSpPr>
          <p:spPr bwMode="auto">
            <a:xfrm>
              <a:off x="7881993" y="6590900"/>
              <a:ext cx="100760" cy="156007"/>
            </a:xfrm>
            <a:custGeom>
              <a:avLst/>
              <a:gdLst>
                <a:gd name="T0" fmla="*/ 87 w 87"/>
                <a:gd name="T1" fmla="*/ 15 h 135"/>
                <a:gd name="T2" fmla="*/ 87 w 87"/>
                <a:gd name="T3" fmla="*/ 44 h 135"/>
                <a:gd name="T4" fmla="*/ 72 w 87"/>
                <a:gd name="T5" fmla="*/ 29 h 135"/>
                <a:gd name="T6" fmla="*/ 56 w 87"/>
                <a:gd name="T7" fmla="*/ 28 h 135"/>
                <a:gd name="T8" fmla="*/ 57 w 87"/>
                <a:gd name="T9" fmla="*/ 44 h 135"/>
                <a:gd name="T10" fmla="*/ 87 w 87"/>
                <a:gd name="T11" fmla="*/ 73 h 135"/>
                <a:gd name="T12" fmla="*/ 87 w 87"/>
                <a:gd name="T13" fmla="*/ 102 h 135"/>
                <a:gd name="T14" fmla="*/ 43 w 87"/>
                <a:gd name="T15" fmla="*/ 58 h 135"/>
                <a:gd name="T16" fmla="*/ 27 w 87"/>
                <a:gd name="T17" fmla="*/ 57 h 135"/>
                <a:gd name="T18" fmla="*/ 28 w 87"/>
                <a:gd name="T19" fmla="*/ 73 h 135"/>
                <a:gd name="T20" fmla="*/ 76 w 87"/>
                <a:gd name="T21" fmla="*/ 120 h 135"/>
                <a:gd name="T22" fmla="*/ 62 w 87"/>
                <a:gd name="T23" fmla="*/ 135 h 135"/>
                <a:gd name="T24" fmla="*/ 14 w 87"/>
                <a:gd name="T25" fmla="*/ 87 h 135"/>
                <a:gd name="T26" fmla="*/ 13 w 87"/>
                <a:gd name="T27" fmla="*/ 43 h 135"/>
                <a:gd name="T28" fmla="*/ 34 w 87"/>
                <a:gd name="T29" fmla="*/ 35 h 135"/>
                <a:gd name="T30" fmla="*/ 42 w 87"/>
                <a:gd name="T31" fmla="*/ 13 h 135"/>
                <a:gd name="T32" fmla="*/ 86 w 87"/>
                <a:gd name="T33" fmla="*/ 15 h 135"/>
                <a:gd name="T34" fmla="*/ 87 w 87"/>
                <a:gd name="T35" fmla="*/ 15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35">
                  <a:moveTo>
                    <a:pt x="87" y="15"/>
                  </a:moveTo>
                  <a:cubicBezTo>
                    <a:pt x="87" y="44"/>
                    <a:pt x="87" y="44"/>
                    <a:pt x="87" y="44"/>
                  </a:cubicBezTo>
                  <a:cubicBezTo>
                    <a:pt x="72" y="29"/>
                    <a:pt x="72" y="29"/>
                    <a:pt x="72" y="29"/>
                  </a:cubicBezTo>
                  <a:cubicBezTo>
                    <a:pt x="66" y="24"/>
                    <a:pt x="60" y="24"/>
                    <a:pt x="56" y="28"/>
                  </a:cubicBezTo>
                  <a:cubicBezTo>
                    <a:pt x="52" y="32"/>
                    <a:pt x="52" y="38"/>
                    <a:pt x="57" y="44"/>
                  </a:cubicBezTo>
                  <a:cubicBezTo>
                    <a:pt x="87" y="73"/>
                    <a:pt x="87" y="73"/>
                    <a:pt x="87" y="73"/>
                  </a:cubicBezTo>
                  <a:cubicBezTo>
                    <a:pt x="87" y="102"/>
                    <a:pt x="87" y="102"/>
                    <a:pt x="87" y="102"/>
                  </a:cubicBezTo>
                  <a:cubicBezTo>
                    <a:pt x="43" y="58"/>
                    <a:pt x="43" y="58"/>
                    <a:pt x="43" y="58"/>
                  </a:cubicBezTo>
                  <a:cubicBezTo>
                    <a:pt x="37" y="53"/>
                    <a:pt x="31" y="53"/>
                    <a:pt x="27" y="57"/>
                  </a:cubicBezTo>
                  <a:cubicBezTo>
                    <a:pt x="23" y="60"/>
                    <a:pt x="23" y="67"/>
                    <a:pt x="28" y="73"/>
                  </a:cubicBezTo>
                  <a:cubicBezTo>
                    <a:pt x="76" y="120"/>
                    <a:pt x="76" y="120"/>
                    <a:pt x="76" y="120"/>
                  </a:cubicBezTo>
                  <a:cubicBezTo>
                    <a:pt x="62" y="135"/>
                    <a:pt x="62" y="135"/>
                    <a:pt x="62" y="135"/>
                  </a:cubicBezTo>
                  <a:cubicBezTo>
                    <a:pt x="14" y="87"/>
                    <a:pt x="14" y="87"/>
                    <a:pt x="14" y="87"/>
                  </a:cubicBezTo>
                  <a:cubicBezTo>
                    <a:pt x="0" y="73"/>
                    <a:pt x="1" y="54"/>
                    <a:pt x="13" y="43"/>
                  </a:cubicBezTo>
                  <a:cubicBezTo>
                    <a:pt x="21" y="35"/>
                    <a:pt x="30" y="34"/>
                    <a:pt x="34" y="35"/>
                  </a:cubicBezTo>
                  <a:cubicBezTo>
                    <a:pt x="33" y="31"/>
                    <a:pt x="34" y="22"/>
                    <a:pt x="42" y="13"/>
                  </a:cubicBezTo>
                  <a:cubicBezTo>
                    <a:pt x="54" y="2"/>
                    <a:pt x="73" y="0"/>
                    <a:pt x="86" y="15"/>
                  </a:cubicBezTo>
                  <a:lnTo>
                    <a:pt x="87" y="15"/>
                  </a:lnTo>
                  <a:close/>
                </a:path>
              </a:pathLst>
            </a:custGeom>
            <a:solidFill>
              <a:schemeClr val="bg2"/>
            </a:solidFill>
            <a:ln>
              <a:noFill/>
            </a:ln>
          </p:spPr>
          <p:txBody>
            <a:bodyPr/>
            <a:lstStyle/>
            <a:p>
              <a:pPr fontAlgn="auto">
                <a:spcBef>
                  <a:spcPts val="0"/>
                </a:spcBef>
                <a:spcAft>
                  <a:spcPts val="0"/>
                </a:spcAft>
                <a:defRPr/>
              </a:pPr>
              <a:endParaRPr lang="en-US" dirty="0">
                <a:solidFill>
                  <a:schemeClr val="bg2"/>
                </a:solidFill>
                <a:latin typeface="+mn-lt"/>
              </a:endParaRPr>
            </a:p>
          </p:txBody>
        </p:sp>
        <p:sp>
          <p:nvSpPr>
            <p:cNvPr id="11" name="Freeform 10"/>
            <p:cNvSpPr>
              <a:spLocks/>
            </p:cNvSpPr>
            <p:nvPr/>
          </p:nvSpPr>
          <p:spPr bwMode="auto">
            <a:xfrm>
              <a:off x="7982753" y="6590900"/>
              <a:ext cx="99733" cy="156007"/>
            </a:xfrm>
            <a:custGeom>
              <a:avLst/>
              <a:gdLst>
                <a:gd name="T0" fmla="*/ 0 w 87"/>
                <a:gd name="T1" fmla="*/ 44 h 135"/>
                <a:gd name="T2" fmla="*/ 0 w 87"/>
                <a:gd name="T3" fmla="*/ 15 h 135"/>
                <a:gd name="T4" fmla="*/ 1 w 87"/>
                <a:gd name="T5" fmla="*/ 15 h 135"/>
                <a:gd name="T6" fmla="*/ 44 w 87"/>
                <a:gd name="T7" fmla="*/ 13 h 135"/>
                <a:gd name="T8" fmla="*/ 53 w 87"/>
                <a:gd name="T9" fmla="*/ 35 h 135"/>
                <a:gd name="T10" fmla="*/ 74 w 87"/>
                <a:gd name="T11" fmla="*/ 43 h 135"/>
                <a:gd name="T12" fmla="*/ 73 w 87"/>
                <a:gd name="T13" fmla="*/ 87 h 135"/>
                <a:gd name="T14" fmla="*/ 25 w 87"/>
                <a:gd name="T15" fmla="*/ 135 h 135"/>
                <a:gd name="T16" fmla="*/ 11 w 87"/>
                <a:gd name="T17" fmla="*/ 120 h 135"/>
                <a:gd name="T18" fmla="*/ 58 w 87"/>
                <a:gd name="T19" fmla="*/ 73 h 135"/>
                <a:gd name="T20" fmla="*/ 60 w 87"/>
                <a:gd name="T21" fmla="*/ 57 h 135"/>
                <a:gd name="T22" fmla="*/ 44 w 87"/>
                <a:gd name="T23" fmla="*/ 58 h 135"/>
                <a:gd name="T24" fmla="*/ 0 w 87"/>
                <a:gd name="T25" fmla="*/ 102 h 135"/>
                <a:gd name="T26" fmla="*/ 0 w 87"/>
                <a:gd name="T27" fmla="*/ 73 h 135"/>
                <a:gd name="T28" fmla="*/ 29 w 87"/>
                <a:gd name="T29" fmla="*/ 44 h 135"/>
                <a:gd name="T30" fmla="*/ 31 w 87"/>
                <a:gd name="T31" fmla="*/ 28 h 135"/>
                <a:gd name="T32" fmla="*/ 15 w 87"/>
                <a:gd name="T33" fmla="*/ 29 h 135"/>
                <a:gd name="T34" fmla="*/ 0 w 87"/>
                <a:gd name="T35" fmla="*/ 44 h 135"/>
                <a:gd name="T36" fmla="*/ 0 w 87"/>
                <a:gd name="T37" fmla="*/ 15 h 135"/>
                <a:gd name="T38" fmla="*/ 0 w 87"/>
                <a:gd name="T39" fmla="*/ 44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7" h="135">
                  <a:moveTo>
                    <a:pt x="0" y="44"/>
                  </a:moveTo>
                  <a:cubicBezTo>
                    <a:pt x="0" y="15"/>
                    <a:pt x="0" y="15"/>
                    <a:pt x="0" y="15"/>
                  </a:cubicBezTo>
                  <a:cubicBezTo>
                    <a:pt x="1" y="15"/>
                    <a:pt x="1" y="15"/>
                    <a:pt x="1" y="15"/>
                  </a:cubicBezTo>
                  <a:cubicBezTo>
                    <a:pt x="15" y="0"/>
                    <a:pt x="33" y="2"/>
                    <a:pt x="44" y="13"/>
                  </a:cubicBezTo>
                  <a:cubicBezTo>
                    <a:pt x="53" y="22"/>
                    <a:pt x="53" y="31"/>
                    <a:pt x="53" y="35"/>
                  </a:cubicBezTo>
                  <a:cubicBezTo>
                    <a:pt x="57" y="34"/>
                    <a:pt x="66" y="35"/>
                    <a:pt x="74" y="43"/>
                  </a:cubicBezTo>
                  <a:cubicBezTo>
                    <a:pt x="85" y="54"/>
                    <a:pt x="87" y="73"/>
                    <a:pt x="73" y="87"/>
                  </a:cubicBezTo>
                  <a:cubicBezTo>
                    <a:pt x="25" y="135"/>
                    <a:pt x="25" y="135"/>
                    <a:pt x="25" y="135"/>
                  </a:cubicBezTo>
                  <a:cubicBezTo>
                    <a:pt x="11" y="120"/>
                    <a:pt x="11" y="120"/>
                    <a:pt x="11" y="120"/>
                  </a:cubicBezTo>
                  <a:cubicBezTo>
                    <a:pt x="58" y="73"/>
                    <a:pt x="58" y="73"/>
                    <a:pt x="58" y="73"/>
                  </a:cubicBezTo>
                  <a:cubicBezTo>
                    <a:pt x="64" y="67"/>
                    <a:pt x="63" y="60"/>
                    <a:pt x="60" y="57"/>
                  </a:cubicBezTo>
                  <a:cubicBezTo>
                    <a:pt x="56" y="53"/>
                    <a:pt x="49" y="53"/>
                    <a:pt x="44" y="58"/>
                  </a:cubicBezTo>
                  <a:cubicBezTo>
                    <a:pt x="0" y="102"/>
                    <a:pt x="0" y="102"/>
                    <a:pt x="0" y="102"/>
                  </a:cubicBezTo>
                  <a:cubicBezTo>
                    <a:pt x="0" y="73"/>
                    <a:pt x="0" y="73"/>
                    <a:pt x="0" y="73"/>
                  </a:cubicBezTo>
                  <a:cubicBezTo>
                    <a:pt x="29" y="44"/>
                    <a:pt x="29" y="44"/>
                    <a:pt x="29" y="44"/>
                  </a:cubicBezTo>
                  <a:cubicBezTo>
                    <a:pt x="35" y="38"/>
                    <a:pt x="34" y="32"/>
                    <a:pt x="31" y="28"/>
                  </a:cubicBezTo>
                  <a:cubicBezTo>
                    <a:pt x="27" y="24"/>
                    <a:pt x="20" y="24"/>
                    <a:pt x="15" y="29"/>
                  </a:cubicBezTo>
                  <a:cubicBezTo>
                    <a:pt x="0" y="44"/>
                    <a:pt x="0" y="44"/>
                    <a:pt x="0" y="44"/>
                  </a:cubicBezTo>
                  <a:cubicBezTo>
                    <a:pt x="0" y="15"/>
                    <a:pt x="0" y="15"/>
                    <a:pt x="0" y="15"/>
                  </a:cubicBezTo>
                  <a:lnTo>
                    <a:pt x="0" y="44"/>
                  </a:lnTo>
                  <a:close/>
                </a:path>
              </a:pathLst>
            </a:custGeom>
            <a:solidFill>
              <a:srgbClr val="B2BB1E"/>
            </a:solidFill>
            <a:ln>
              <a:noFill/>
            </a:ln>
            <a:extLst/>
          </p:spPr>
          <p:txBody>
            <a:bodyPr/>
            <a:lstStyle/>
            <a:p>
              <a:pPr fontAlgn="auto">
                <a:spcBef>
                  <a:spcPts val="0"/>
                </a:spcBef>
                <a:spcAft>
                  <a:spcPts val="0"/>
                </a:spcAft>
                <a:defRPr/>
              </a:pPr>
              <a:endParaRPr lang="en-US" dirty="0">
                <a:solidFill>
                  <a:schemeClr val="bg2"/>
                </a:solidFill>
                <a:latin typeface="+mn-lt"/>
              </a:endParaRPr>
            </a:p>
          </p:txBody>
        </p:sp>
        <p:sp>
          <p:nvSpPr>
            <p:cNvPr id="12" name="Freeform 11"/>
            <p:cNvSpPr>
              <a:spLocks/>
            </p:cNvSpPr>
            <p:nvPr/>
          </p:nvSpPr>
          <p:spPr bwMode="auto">
            <a:xfrm>
              <a:off x="8124640" y="6620278"/>
              <a:ext cx="97676" cy="99277"/>
            </a:xfrm>
            <a:custGeom>
              <a:avLst/>
              <a:gdLst>
                <a:gd name="T0" fmla="*/ 70 w 85"/>
                <a:gd name="T1" fmla="*/ 86 h 86"/>
                <a:gd name="T2" fmla="*/ 70 w 85"/>
                <a:gd name="T3" fmla="*/ 35 h 86"/>
                <a:gd name="T4" fmla="*/ 70 w 85"/>
                <a:gd name="T5" fmla="*/ 26 h 86"/>
                <a:gd name="T6" fmla="*/ 70 w 85"/>
                <a:gd name="T7" fmla="*/ 26 h 86"/>
                <a:gd name="T8" fmla="*/ 65 w 85"/>
                <a:gd name="T9" fmla="*/ 35 h 86"/>
                <a:gd name="T10" fmla="*/ 47 w 85"/>
                <a:gd name="T11" fmla="*/ 62 h 86"/>
                <a:gd name="T12" fmla="*/ 39 w 85"/>
                <a:gd name="T13" fmla="*/ 62 h 86"/>
                <a:gd name="T14" fmla="*/ 20 w 85"/>
                <a:gd name="T15" fmla="*/ 34 h 86"/>
                <a:gd name="T16" fmla="*/ 15 w 85"/>
                <a:gd name="T17" fmla="*/ 26 h 86"/>
                <a:gd name="T18" fmla="*/ 15 w 85"/>
                <a:gd name="T19" fmla="*/ 26 h 86"/>
                <a:gd name="T20" fmla="*/ 15 w 85"/>
                <a:gd name="T21" fmla="*/ 35 h 86"/>
                <a:gd name="T22" fmla="*/ 15 w 85"/>
                <a:gd name="T23" fmla="*/ 86 h 86"/>
                <a:gd name="T24" fmla="*/ 0 w 85"/>
                <a:gd name="T25" fmla="*/ 86 h 86"/>
                <a:gd name="T26" fmla="*/ 0 w 85"/>
                <a:gd name="T27" fmla="*/ 0 h 86"/>
                <a:gd name="T28" fmla="*/ 14 w 85"/>
                <a:gd name="T29" fmla="*/ 0 h 86"/>
                <a:gd name="T30" fmla="*/ 38 w 85"/>
                <a:gd name="T31" fmla="*/ 35 h 86"/>
                <a:gd name="T32" fmla="*/ 43 w 85"/>
                <a:gd name="T33" fmla="*/ 44 h 86"/>
                <a:gd name="T34" fmla="*/ 44 w 85"/>
                <a:gd name="T35" fmla="*/ 44 h 86"/>
                <a:gd name="T36" fmla="*/ 49 w 85"/>
                <a:gd name="T37" fmla="*/ 34 h 86"/>
                <a:gd name="T38" fmla="*/ 70 w 85"/>
                <a:gd name="T39" fmla="*/ 0 h 86"/>
                <a:gd name="T40" fmla="*/ 85 w 85"/>
                <a:gd name="T41" fmla="*/ 0 h 86"/>
                <a:gd name="T42" fmla="*/ 85 w 85"/>
                <a:gd name="T43" fmla="*/ 86 h 86"/>
                <a:gd name="T44" fmla="*/ 70 w 85"/>
                <a:gd name="T45"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5" h="86">
                  <a:moveTo>
                    <a:pt x="70" y="86"/>
                  </a:moveTo>
                  <a:cubicBezTo>
                    <a:pt x="70" y="35"/>
                    <a:pt x="70" y="35"/>
                    <a:pt x="70" y="35"/>
                  </a:cubicBezTo>
                  <a:cubicBezTo>
                    <a:pt x="70" y="32"/>
                    <a:pt x="70" y="29"/>
                    <a:pt x="70" y="26"/>
                  </a:cubicBezTo>
                  <a:cubicBezTo>
                    <a:pt x="70" y="26"/>
                    <a:pt x="70" y="26"/>
                    <a:pt x="70" y="26"/>
                  </a:cubicBezTo>
                  <a:cubicBezTo>
                    <a:pt x="69" y="29"/>
                    <a:pt x="66" y="32"/>
                    <a:pt x="65" y="35"/>
                  </a:cubicBezTo>
                  <a:cubicBezTo>
                    <a:pt x="47" y="62"/>
                    <a:pt x="47" y="62"/>
                    <a:pt x="47" y="62"/>
                  </a:cubicBezTo>
                  <a:cubicBezTo>
                    <a:pt x="39" y="62"/>
                    <a:pt x="39" y="62"/>
                    <a:pt x="39" y="62"/>
                  </a:cubicBezTo>
                  <a:cubicBezTo>
                    <a:pt x="20" y="34"/>
                    <a:pt x="20" y="34"/>
                    <a:pt x="20" y="34"/>
                  </a:cubicBezTo>
                  <a:cubicBezTo>
                    <a:pt x="19" y="32"/>
                    <a:pt x="17" y="29"/>
                    <a:pt x="15" y="26"/>
                  </a:cubicBezTo>
                  <a:cubicBezTo>
                    <a:pt x="15" y="26"/>
                    <a:pt x="15" y="26"/>
                    <a:pt x="15" y="26"/>
                  </a:cubicBezTo>
                  <a:cubicBezTo>
                    <a:pt x="15" y="29"/>
                    <a:pt x="15" y="32"/>
                    <a:pt x="15" y="35"/>
                  </a:cubicBezTo>
                  <a:cubicBezTo>
                    <a:pt x="15" y="86"/>
                    <a:pt x="15" y="86"/>
                    <a:pt x="15" y="86"/>
                  </a:cubicBezTo>
                  <a:cubicBezTo>
                    <a:pt x="0" y="86"/>
                    <a:pt x="0" y="86"/>
                    <a:pt x="0" y="86"/>
                  </a:cubicBezTo>
                  <a:cubicBezTo>
                    <a:pt x="0" y="0"/>
                    <a:pt x="0" y="0"/>
                    <a:pt x="0" y="0"/>
                  </a:cubicBezTo>
                  <a:cubicBezTo>
                    <a:pt x="14" y="0"/>
                    <a:pt x="14" y="0"/>
                    <a:pt x="14" y="0"/>
                  </a:cubicBezTo>
                  <a:cubicBezTo>
                    <a:pt x="38" y="35"/>
                    <a:pt x="38" y="35"/>
                    <a:pt x="38" y="35"/>
                  </a:cubicBezTo>
                  <a:cubicBezTo>
                    <a:pt x="40" y="38"/>
                    <a:pt x="42" y="41"/>
                    <a:pt x="43" y="44"/>
                  </a:cubicBezTo>
                  <a:cubicBezTo>
                    <a:pt x="44" y="44"/>
                    <a:pt x="44" y="44"/>
                    <a:pt x="44" y="44"/>
                  </a:cubicBezTo>
                  <a:cubicBezTo>
                    <a:pt x="45" y="41"/>
                    <a:pt x="46" y="38"/>
                    <a:pt x="49" y="34"/>
                  </a:cubicBezTo>
                  <a:cubicBezTo>
                    <a:pt x="70" y="0"/>
                    <a:pt x="70" y="0"/>
                    <a:pt x="70" y="0"/>
                  </a:cubicBezTo>
                  <a:cubicBezTo>
                    <a:pt x="85" y="0"/>
                    <a:pt x="85" y="0"/>
                    <a:pt x="85" y="0"/>
                  </a:cubicBezTo>
                  <a:cubicBezTo>
                    <a:pt x="85" y="86"/>
                    <a:pt x="85" y="86"/>
                    <a:pt x="85" y="86"/>
                  </a:cubicBezTo>
                  <a:lnTo>
                    <a:pt x="70" y="86"/>
                  </a:lnTo>
                  <a:close/>
                </a:path>
              </a:pathLst>
            </a:custGeom>
            <a:solidFill>
              <a:schemeClr val="bg2"/>
            </a:solidFill>
            <a:ln>
              <a:noFill/>
            </a:ln>
          </p:spPr>
          <p:txBody>
            <a:bodyPr/>
            <a:lstStyle/>
            <a:p>
              <a:pPr fontAlgn="auto">
                <a:spcBef>
                  <a:spcPts val="0"/>
                </a:spcBef>
                <a:spcAft>
                  <a:spcPts val="0"/>
                </a:spcAft>
                <a:defRPr/>
              </a:pPr>
              <a:endParaRPr lang="en-US" dirty="0">
                <a:solidFill>
                  <a:schemeClr val="bg2"/>
                </a:solidFill>
                <a:latin typeface="+mn-lt"/>
              </a:endParaRPr>
            </a:p>
          </p:txBody>
        </p:sp>
        <p:sp>
          <p:nvSpPr>
            <p:cNvPr id="13" name="Freeform 12"/>
            <p:cNvSpPr>
              <a:spLocks noEditPoints="1"/>
            </p:cNvSpPr>
            <p:nvPr/>
          </p:nvSpPr>
          <p:spPr bwMode="auto">
            <a:xfrm>
              <a:off x="8239795" y="6623317"/>
              <a:ext cx="20563" cy="98264"/>
            </a:xfrm>
            <a:custGeom>
              <a:avLst/>
              <a:gdLst>
                <a:gd name="T0" fmla="*/ 1 w 18"/>
                <a:gd name="T1" fmla="*/ 27 h 85"/>
                <a:gd name="T2" fmla="*/ 16 w 18"/>
                <a:gd name="T3" fmla="*/ 27 h 85"/>
                <a:gd name="T4" fmla="*/ 16 w 18"/>
                <a:gd name="T5" fmla="*/ 74 h 85"/>
                <a:gd name="T6" fmla="*/ 1 w 18"/>
                <a:gd name="T7" fmla="*/ 85 h 85"/>
                <a:gd name="T8" fmla="*/ 1 w 18"/>
                <a:gd name="T9" fmla="*/ 27 h 85"/>
                <a:gd name="T10" fmla="*/ 9 w 18"/>
                <a:gd name="T11" fmla="*/ 18 h 85"/>
                <a:gd name="T12" fmla="*/ 0 w 18"/>
                <a:gd name="T13" fmla="*/ 9 h 85"/>
                <a:gd name="T14" fmla="*/ 9 w 18"/>
                <a:gd name="T15" fmla="*/ 0 h 85"/>
                <a:gd name="T16" fmla="*/ 18 w 18"/>
                <a:gd name="T17" fmla="*/ 9 h 85"/>
                <a:gd name="T18" fmla="*/ 9 w 18"/>
                <a:gd name="T19" fmla="*/ 18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85">
                  <a:moveTo>
                    <a:pt x="1" y="27"/>
                  </a:moveTo>
                  <a:cubicBezTo>
                    <a:pt x="16" y="27"/>
                    <a:pt x="16" y="27"/>
                    <a:pt x="16" y="27"/>
                  </a:cubicBezTo>
                  <a:cubicBezTo>
                    <a:pt x="16" y="74"/>
                    <a:pt x="16" y="74"/>
                    <a:pt x="16" y="74"/>
                  </a:cubicBezTo>
                  <a:cubicBezTo>
                    <a:pt x="16" y="85"/>
                    <a:pt x="1" y="85"/>
                    <a:pt x="1" y="85"/>
                  </a:cubicBezTo>
                  <a:lnTo>
                    <a:pt x="1" y="27"/>
                  </a:lnTo>
                  <a:close/>
                  <a:moveTo>
                    <a:pt x="9" y="18"/>
                  </a:moveTo>
                  <a:cubicBezTo>
                    <a:pt x="4" y="18"/>
                    <a:pt x="0" y="14"/>
                    <a:pt x="0" y="9"/>
                  </a:cubicBezTo>
                  <a:cubicBezTo>
                    <a:pt x="0" y="4"/>
                    <a:pt x="4" y="0"/>
                    <a:pt x="9" y="0"/>
                  </a:cubicBezTo>
                  <a:cubicBezTo>
                    <a:pt x="14" y="0"/>
                    <a:pt x="18" y="4"/>
                    <a:pt x="18" y="9"/>
                  </a:cubicBezTo>
                  <a:cubicBezTo>
                    <a:pt x="18" y="14"/>
                    <a:pt x="14" y="18"/>
                    <a:pt x="9" y="18"/>
                  </a:cubicBezTo>
                </a:path>
              </a:pathLst>
            </a:custGeom>
            <a:solidFill>
              <a:schemeClr val="bg2"/>
            </a:solidFill>
            <a:ln>
              <a:noFill/>
            </a:ln>
          </p:spPr>
          <p:txBody>
            <a:bodyPr/>
            <a:lstStyle/>
            <a:p>
              <a:pPr fontAlgn="auto">
                <a:spcBef>
                  <a:spcPts val="0"/>
                </a:spcBef>
                <a:spcAft>
                  <a:spcPts val="0"/>
                </a:spcAft>
                <a:defRPr/>
              </a:pPr>
              <a:endParaRPr lang="en-US" dirty="0">
                <a:solidFill>
                  <a:schemeClr val="bg2"/>
                </a:solidFill>
                <a:latin typeface="+mn-lt"/>
              </a:endParaRPr>
            </a:p>
          </p:txBody>
        </p:sp>
        <p:sp>
          <p:nvSpPr>
            <p:cNvPr id="14" name="Freeform 13"/>
            <p:cNvSpPr>
              <a:spLocks/>
            </p:cNvSpPr>
            <p:nvPr/>
          </p:nvSpPr>
          <p:spPr bwMode="auto">
            <a:xfrm>
              <a:off x="8276809" y="6620278"/>
              <a:ext cx="16451" cy="101303"/>
            </a:xfrm>
            <a:custGeom>
              <a:avLst/>
              <a:gdLst>
                <a:gd name="T0" fmla="*/ 0 w 14"/>
                <a:gd name="T1" fmla="*/ 0 h 87"/>
                <a:gd name="T2" fmla="*/ 14 w 14"/>
                <a:gd name="T3" fmla="*/ 0 h 87"/>
                <a:gd name="T4" fmla="*/ 14 w 14"/>
                <a:gd name="T5" fmla="*/ 76 h 87"/>
                <a:gd name="T6" fmla="*/ 0 w 14"/>
                <a:gd name="T7" fmla="*/ 87 h 87"/>
                <a:gd name="T8" fmla="*/ 0 w 14"/>
                <a:gd name="T9" fmla="*/ 0 h 87"/>
              </a:gdLst>
              <a:ahLst/>
              <a:cxnLst>
                <a:cxn ang="0">
                  <a:pos x="T0" y="T1"/>
                </a:cxn>
                <a:cxn ang="0">
                  <a:pos x="T2" y="T3"/>
                </a:cxn>
                <a:cxn ang="0">
                  <a:pos x="T4" y="T5"/>
                </a:cxn>
                <a:cxn ang="0">
                  <a:pos x="T6" y="T7"/>
                </a:cxn>
                <a:cxn ang="0">
                  <a:pos x="T8" y="T9"/>
                </a:cxn>
              </a:cxnLst>
              <a:rect l="0" t="0" r="r" b="b"/>
              <a:pathLst>
                <a:path w="14" h="87">
                  <a:moveTo>
                    <a:pt x="0" y="0"/>
                  </a:moveTo>
                  <a:cubicBezTo>
                    <a:pt x="14" y="0"/>
                    <a:pt x="14" y="0"/>
                    <a:pt x="14" y="0"/>
                  </a:cubicBezTo>
                  <a:cubicBezTo>
                    <a:pt x="14" y="76"/>
                    <a:pt x="14" y="76"/>
                    <a:pt x="14" y="76"/>
                  </a:cubicBezTo>
                  <a:cubicBezTo>
                    <a:pt x="14" y="87"/>
                    <a:pt x="0" y="87"/>
                    <a:pt x="0" y="87"/>
                  </a:cubicBezTo>
                  <a:lnTo>
                    <a:pt x="0" y="0"/>
                  </a:lnTo>
                  <a:close/>
                </a:path>
              </a:pathLst>
            </a:custGeom>
            <a:solidFill>
              <a:schemeClr val="bg2"/>
            </a:solidFill>
            <a:ln>
              <a:noFill/>
            </a:ln>
          </p:spPr>
          <p:txBody>
            <a:bodyPr/>
            <a:lstStyle/>
            <a:p>
              <a:pPr fontAlgn="auto">
                <a:spcBef>
                  <a:spcPts val="0"/>
                </a:spcBef>
                <a:spcAft>
                  <a:spcPts val="0"/>
                </a:spcAft>
                <a:defRPr/>
              </a:pPr>
              <a:endParaRPr lang="en-US" dirty="0">
                <a:solidFill>
                  <a:schemeClr val="bg2"/>
                </a:solidFill>
                <a:latin typeface="+mn-lt"/>
              </a:endParaRPr>
            </a:p>
          </p:txBody>
        </p:sp>
        <p:sp>
          <p:nvSpPr>
            <p:cNvPr id="15" name="Freeform 14"/>
            <p:cNvSpPr>
              <a:spLocks/>
            </p:cNvSpPr>
            <p:nvPr/>
          </p:nvSpPr>
          <p:spPr bwMode="auto">
            <a:xfrm>
              <a:off x="8310739" y="6620278"/>
              <a:ext cx="15422" cy="101303"/>
            </a:xfrm>
            <a:custGeom>
              <a:avLst/>
              <a:gdLst>
                <a:gd name="T0" fmla="*/ 0 w 14"/>
                <a:gd name="T1" fmla="*/ 0 h 87"/>
                <a:gd name="T2" fmla="*/ 14 w 14"/>
                <a:gd name="T3" fmla="*/ 0 h 87"/>
                <a:gd name="T4" fmla="*/ 14 w 14"/>
                <a:gd name="T5" fmla="*/ 76 h 87"/>
                <a:gd name="T6" fmla="*/ 0 w 14"/>
                <a:gd name="T7" fmla="*/ 87 h 87"/>
                <a:gd name="T8" fmla="*/ 0 w 14"/>
                <a:gd name="T9" fmla="*/ 0 h 87"/>
              </a:gdLst>
              <a:ahLst/>
              <a:cxnLst>
                <a:cxn ang="0">
                  <a:pos x="T0" y="T1"/>
                </a:cxn>
                <a:cxn ang="0">
                  <a:pos x="T2" y="T3"/>
                </a:cxn>
                <a:cxn ang="0">
                  <a:pos x="T4" y="T5"/>
                </a:cxn>
                <a:cxn ang="0">
                  <a:pos x="T6" y="T7"/>
                </a:cxn>
                <a:cxn ang="0">
                  <a:pos x="T8" y="T9"/>
                </a:cxn>
              </a:cxnLst>
              <a:rect l="0" t="0" r="r" b="b"/>
              <a:pathLst>
                <a:path w="14" h="87">
                  <a:moveTo>
                    <a:pt x="0" y="0"/>
                  </a:moveTo>
                  <a:cubicBezTo>
                    <a:pt x="14" y="0"/>
                    <a:pt x="14" y="0"/>
                    <a:pt x="14" y="0"/>
                  </a:cubicBezTo>
                  <a:cubicBezTo>
                    <a:pt x="14" y="76"/>
                    <a:pt x="14" y="76"/>
                    <a:pt x="14" y="76"/>
                  </a:cubicBezTo>
                  <a:cubicBezTo>
                    <a:pt x="14" y="87"/>
                    <a:pt x="0" y="87"/>
                    <a:pt x="0" y="87"/>
                  </a:cubicBezTo>
                  <a:lnTo>
                    <a:pt x="0" y="0"/>
                  </a:lnTo>
                  <a:close/>
                </a:path>
              </a:pathLst>
            </a:custGeom>
            <a:solidFill>
              <a:schemeClr val="bg2"/>
            </a:solidFill>
            <a:ln>
              <a:noFill/>
            </a:ln>
          </p:spPr>
          <p:txBody>
            <a:bodyPr/>
            <a:lstStyle/>
            <a:p>
              <a:pPr fontAlgn="auto">
                <a:spcBef>
                  <a:spcPts val="0"/>
                </a:spcBef>
                <a:spcAft>
                  <a:spcPts val="0"/>
                </a:spcAft>
                <a:defRPr/>
              </a:pPr>
              <a:endParaRPr lang="en-US" dirty="0">
                <a:solidFill>
                  <a:schemeClr val="bg2"/>
                </a:solidFill>
                <a:latin typeface="+mn-lt"/>
              </a:endParaRPr>
            </a:p>
          </p:txBody>
        </p:sp>
        <p:sp>
          <p:nvSpPr>
            <p:cNvPr id="16" name="Freeform 15"/>
            <p:cNvSpPr>
              <a:spLocks/>
            </p:cNvSpPr>
            <p:nvPr/>
          </p:nvSpPr>
          <p:spPr bwMode="auto">
            <a:xfrm>
              <a:off x="8335415" y="6654721"/>
              <a:ext cx="104873" cy="69900"/>
            </a:xfrm>
            <a:custGeom>
              <a:avLst/>
              <a:gdLst>
                <a:gd name="T0" fmla="*/ 15 w 90"/>
                <a:gd name="T1" fmla="*/ 0 h 61"/>
                <a:gd name="T2" fmla="*/ 27 w 90"/>
                <a:gd name="T3" fmla="*/ 39 h 61"/>
                <a:gd name="T4" fmla="*/ 27 w 90"/>
                <a:gd name="T5" fmla="*/ 39 h 61"/>
                <a:gd name="T6" fmla="*/ 40 w 90"/>
                <a:gd name="T7" fmla="*/ 0 h 61"/>
                <a:gd name="T8" fmla="*/ 51 w 90"/>
                <a:gd name="T9" fmla="*/ 0 h 61"/>
                <a:gd name="T10" fmla="*/ 64 w 90"/>
                <a:gd name="T11" fmla="*/ 39 h 61"/>
                <a:gd name="T12" fmla="*/ 64 w 90"/>
                <a:gd name="T13" fmla="*/ 39 h 61"/>
                <a:gd name="T14" fmla="*/ 76 w 90"/>
                <a:gd name="T15" fmla="*/ 0 h 61"/>
                <a:gd name="T16" fmla="*/ 90 w 90"/>
                <a:gd name="T17" fmla="*/ 0 h 61"/>
                <a:gd name="T18" fmla="*/ 73 w 90"/>
                <a:gd name="T19" fmla="*/ 47 h 61"/>
                <a:gd name="T20" fmla="*/ 58 w 90"/>
                <a:gd name="T21" fmla="*/ 58 h 61"/>
                <a:gd name="T22" fmla="*/ 45 w 90"/>
                <a:gd name="T23" fmla="*/ 19 h 61"/>
                <a:gd name="T24" fmla="*/ 45 w 90"/>
                <a:gd name="T25" fmla="*/ 19 h 61"/>
                <a:gd name="T26" fmla="*/ 36 w 90"/>
                <a:gd name="T27" fmla="*/ 47 h 61"/>
                <a:gd name="T28" fmla="*/ 21 w 90"/>
                <a:gd name="T29" fmla="*/ 58 h 61"/>
                <a:gd name="T30" fmla="*/ 0 w 90"/>
                <a:gd name="T31" fmla="*/ 0 h 61"/>
                <a:gd name="T32" fmla="*/ 15 w 90"/>
                <a:gd name="T33"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61">
                  <a:moveTo>
                    <a:pt x="15" y="0"/>
                  </a:moveTo>
                  <a:cubicBezTo>
                    <a:pt x="27" y="39"/>
                    <a:pt x="27" y="39"/>
                    <a:pt x="27" y="39"/>
                  </a:cubicBezTo>
                  <a:cubicBezTo>
                    <a:pt x="27" y="39"/>
                    <a:pt x="27" y="39"/>
                    <a:pt x="27" y="39"/>
                  </a:cubicBezTo>
                  <a:cubicBezTo>
                    <a:pt x="40" y="0"/>
                    <a:pt x="40" y="0"/>
                    <a:pt x="40" y="0"/>
                  </a:cubicBezTo>
                  <a:cubicBezTo>
                    <a:pt x="51" y="0"/>
                    <a:pt x="51" y="0"/>
                    <a:pt x="51" y="0"/>
                  </a:cubicBezTo>
                  <a:cubicBezTo>
                    <a:pt x="64" y="39"/>
                    <a:pt x="64" y="39"/>
                    <a:pt x="64" y="39"/>
                  </a:cubicBezTo>
                  <a:cubicBezTo>
                    <a:pt x="64" y="39"/>
                    <a:pt x="64" y="39"/>
                    <a:pt x="64" y="39"/>
                  </a:cubicBezTo>
                  <a:cubicBezTo>
                    <a:pt x="76" y="0"/>
                    <a:pt x="76" y="0"/>
                    <a:pt x="76" y="0"/>
                  </a:cubicBezTo>
                  <a:cubicBezTo>
                    <a:pt x="90" y="0"/>
                    <a:pt x="90" y="0"/>
                    <a:pt x="90" y="0"/>
                  </a:cubicBezTo>
                  <a:cubicBezTo>
                    <a:pt x="73" y="47"/>
                    <a:pt x="73" y="47"/>
                    <a:pt x="73" y="47"/>
                  </a:cubicBezTo>
                  <a:cubicBezTo>
                    <a:pt x="73" y="47"/>
                    <a:pt x="69" y="61"/>
                    <a:pt x="58" y="58"/>
                  </a:cubicBezTo>
                  <a:cubicBezTo>
                    <a:pt x="45" y="19"/>
                    <a:pt x="45" y="19"/>
                    <a:pt x="45" y="19"/>
                  </a:cubicBezTo>
                  <a:cubicBezTo>
                    <a:pt x="45" y="19"/>
                    <a:pt x="45" y="19"/>
                    <a:pt x="45" y="19"/>
                  </a:cubicBezTo>
                  <a:cubicBezTo>
                    <a:pt x="36" y="47"/>
                    <a:pt x="36" y="47"/>
                    <a:pt x="36" y="47"/>
                  </a:cubicBezTo>
                  <a:cubicBezTo>
                    <a:pt x="36" y="47"/>
                    <a:pt x="32" y="61"/>
                    <a:pt x="21" y="58"/>
                  </a:cubicBezTo>
                  <a:cubicBezTo>
                    <a:pt x="0" y="0"/>
                    <a:pt x="0" y="0"/>
                    <a:pt x="0" y="0"/>
                  </a:cubicBezTo>
                  <a:lnTo>
                    <a:pt x="15" y="0"/>
                  </a:lnTo>
                  <a:close/>
                </a:path>
              </a:pathLst>
            </a:custGeom>
            <a:solidFill>
              <a:schemeClr val="bg2"/>
            </a:solidFill>
            <a:ln>
              <a:noFill/>
            </a:ln>
          </p:spPr>
          <p:txBody>
            <a:bodyPr/>
            <a:lstStyle/>
            <a:p>
              <a:pPr fontAlgn="auto">
                <a:spcBef>
                  <a:spcPts val="0"/>
                </a:spcBef>
                <a:spcAft>
                  <a:spcPts val="0"/>
                </a:spcAft>
                <a:defRPr/>
              </a:pPr>
              <a:endParaRPr lang="en-US" dirty="0">
                <a:solidFill>
                  <a:schemeClr val="bg2"/>
                </a:solidFill>
                <a:latin typeface="+mn-lt"/>
              </a:endParaRPr>
            </a:p>
          </p:txBody>
        </p:sp>
        <p:sp>
          <p:nvSpPr>
            <p:cNvPr id="17" name="Freeform 16"/>
            <p:cNvSpPr>
              <a:spLocks noEditPoints="1"/>
            </p:cNvSpPr>
            <p:nvPr/>
          </p:nvSpPr>
          <p:spPr bwMode="auto">
            <a:xfrm>
              <a:off x="8442344" y="6652695"/>
              <a:ext cx="58605" cy="68886"/>
            </a:xfrm>
            <a:custGeom>
              <a:avLst/>
              <a:gdLst>
                <a:gd name="T0" fmla="*/ 35 w 51"/>
                <a:gd name="T1" fmla="*/ 32 h 59"/>
                <a:gd name="T2" fmla="*/ 26 w 51"/>
                <a:gd name="T3" fmla="*/ 32 h 59"/>
                <a:gd name="T4" fmla="*/ 15 w 51"/>
                <a:gd name="T5" fmla="*/ 40 h 59"/>
                <a:gd name="T6" fmla="*/ 24 w 51"/>
                <a:gd name="T7" fmla="*/ 48 h 59"/>
                <a:gd name="T8" fmla="*/ 35 w 51"/>
                <a:gd name="T9" fmla="*/ 44 h 59"/>
                <a:gd name="T10" fmla="*/ 35 w 51"/>
                <a:gd name="T11" fmla="*/ 32 h 59"/>
                <a:gd name="T12" fmla="*/ 38 w 51"/>
                <a:gd name="T13" fmla="*/ 59 h 59"/>
                <a:gd name="T14" fmla="*/ 36 w 51"/>
                <a:gd name="T15" fmla="*/ 53 h 59"/>
                <a:gd name="T16" fmla="*/ 19 w 51"/>
                <a:gd name="T17" fmla="*/ 59 h 59"/>
                <a:gd name="T18" fmla="*/ 0 w 51"/>
                <a:gd name="T19" fmla="*/ 41 h 59"/>
                <a:gd name="T20" fmla="*/ 24 w 51"/>
                <a:gd name="T21" fmla="*/ 22 h 59"/>
                <a:gd name="T22" fmla="*/ 35 w 51"/>
                <a:gd name="T23" fmla="*/ 22 h 59"/>
                <a:gd name="T24" fmla="*/ 35 w 51"/>
                <a:gd name="T25" fmla="*/ 20 h 59"/>
                <a:gd name="T26" fmla="*/ 23 w 51"/>
                <a:gd name="T27" fmla="*/ 11 h 59"/>
                <a:gd name="T28" fmla="*/ 9 w 51"/>
                <a:gd name="T29" fmla="*/ 15 h 59"/>
                <a:gd name="T30" fmla="*/ 4 w 51"/>
                <a:gd name="T31" fmla="*/ 6 h 59"/>
                <a:gd name="T32" fmla="*/ 27 w 51"/>
                <a:gd name="T33" fmla="*/ 0 h 59"/>
                <a:gd name="T34" fmla="*/ 49 w 51"/>
                <a:gd name="T35" fmla="*/ 20 h 59"/>
                <a:gd name="T36" fmla="*/ 49 w 51"/>
                <a:gd name="T37" fmla="*/ 43 h 59"/>
                <a:gd name="T38" fmla="*/ 51 w 51"/>
                <a:gd name="T39" fmla="*/ 59 h 59"/>
                <a:gd name="T40" fmla="*/ 38 w 51"/>
                <a:gd name="T41"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 h="59">
                  <a:moveTo>
                    <a:pt x="35" y="32"/>
                  </a:moveTo>
                  <a:cubicBezTo>
                    <a:pt x="26" y="32"/>
                    <a:pt x="26" y="32"/>
                    <a:pt x="26" y="32"/>
                  </a:cubicBezTo>
                  <a:cubicBezTo>
                    <a:pt x="18" y="32"/>
                    <a:pt x="15" y="35"/>
                    <a:pt x="15" y="40"/>
                  </a:cubicBezTo>
                  <a:cubicBezTo>
                    <a:pt x="15" y="45"/>
                    <a:pt x="18" y="48"/>
                    <a:pt x="24" y="48"/>
                  </a:cubicBezTo>
                  <a:cubicBezTo>
                    <a:pt x="29" y="48"/>
                    <a:pt x="33" y="46"/>
                    <a:pt x="35" y="44"/>
                  </a:cubicBezTo>
                  <a:lnTo>
                    <a:pt x="35" y="32"/>
                  </a:lnTo>
                  <a:close/>
                  <a:moveTo>
                    <a:pt x="38" y="59"/>
                  </a:moveTo>
                  <a:cubicBezTo>
                    <a:pt x="36" y="53"/>
                    <a:pt x="36" y="53"/>
                    <a:pt x="36" y="53"/>
                  </a:cubicBezTo>
                  <a:cubicBezTo>
                    <a:pt x="32" y="57"/>
                    <a:pt x="27" y="59"/>
                    <a:pt x="19" y="59"/>
                  </a:cubicBezTo>
                  <a:cubicBezTo>
                    <a:pt x="9" y="59"/>
                    <a:pt x="0" y="52"/>
                    <a:pt x="0" y="41"/>
                  </a:cubicBezTo>
                  <a:cubicBezTo>
                    <a:pt x="0" y="29"/>
                    <a:pt x="10" y="23"/>
                    <a:pt x="24" y="22"/>
                  </a:cubicBezTo>
                  <a:cubicBezTo>
                    <a:pt x="35" y="22"/>
                    <a:pt x="35" y="22"/>
                    <a:pt x="35" y="22"/>
                  </a:cubicBezTo>
                  <a:cubicBezTo>
                    <a:pt x="35" y="20"/>
                    <a:pt x="35" y="20"/>
                    <a:pt x="35" y="20"/>
                  </a:cubicBezTo>
                  <a:cubicBezTo>
                    <a:pt x="35" y="13"/>
                    <a:pt x="30" y="11"/>
                    <a:pt x="23" y="11"/>
                  </a:cubicBezTo>
                  <a:cubicBezTo>
                    <a:pt x="17" y="11"/>
                    <a:pt x="13" y="13"/>
                    <a:pt x="9" y="15"/>
                  </a:cubicBezTo>
                  <a:cubicBezTo>
                    <a:pt x="4" y="6"/>
                    <a:pt x="4" y="6"/>
                    <a:pt x="4" y="6"/>
                  </a:cubicBezTo>
                  <a:cubicBezTo>
                    <a:pt x="12" y="1"/>
                    <a:pt x="19" y="0"/>
                    <a:pt x="27" y="0"/>
                  </a:cubicBezTo>
                  <a:cubicBezTo>
                    <a:pt x="41" y="0"/>
                    <a:pt x="49" y="5"/>
                    <a:pt x="49" y="20"/>
                  </a:cubicBezTo>
                  <a:cubicBezTo>
                    <a:pt x="49" y="43"/>
                    <a:pt x="49" y="43"/>
                    <a:pt x="49" y="43"/>
                  </a:cubicBezTo>
                  <a:cubicBezTo>
                    <a:pt x="49" y="51"/>
                    <a:pt x="50" y="57"/>
                    <a:pt x="51" y="59"/>
                  </a:cubicBezTo>
                  <a:lnTo>
                    <a:pt x="38" y="59"/>
                  </a:lnTo>
                  <a:close/>
                </a:path>
              </a:pathLst>
            </a:custGeom>
            <a:solidFill>
              <a:schemeClr val="bg2"/>
            </a:solidFill>
            <a:ln>
              <a:noFill/>
            </a:ln>
          </p:spPr>
          <p:txBody>
            <a:bodyPr/>
            <a:lstStyle/>
            <a:p>
              <a:pPr fontAlgn="auto">
                <a:spcBef>
                  <a:spcPts val="0"/>
                </a:spcBef>
                <a:spcAft>
                  <a:spcPts val="0"/>
                </a:spcAft>
                <a:defRPr/>
              </a:pPr>
              <a:endParaRPr lang="en-US" dirty="0">
                <a:solidFill>
                  <a:schemeClr val="bg2"/>
                </a:solidFill>
                <a:latin typeface="+mn-lt"/>
              </a:endParaRPr>
            </a:p>
          </p:txBody>
        </p:sp>
        <p:sp>
          <p:nvSpPr>
            <p:cNvPr id="18" name="Freeform 17"/>
            <p:cNvSpPr>
              <a:spLocks/>
            </p:cNvSpPr>
            <p:nvPr/>
          </p:nvSpPr>
          <p:spPr bwMode="auto">
            <a:xfrm>
              <a:off x="8514316" y="6652695"/>
              <a:ext cx="43183" cy="68886"/>
            </a:xfrm>
            <a:custGeom>
              <a:avLst/>
              <a:gdLst>
                <a:gd name="T0" fmla="*/ 0 w 38"/>
                <a:gd name="T1" fmla="*/ 1 h 59"/>
                <a:gd name="T2" fmla="*/ 13 w 38"/>
                <a:gd name="T3" fmla="*/ 1 h 59"/>
                <a:gd name="T4" fmla="*/ 14 w 38"/>
                <a:gd name="T5" fmla="*/ 7 h 59"/>
                <a:gd name="T6" fmla="*/ 30 w 38"/>
                <a:gd name="T7" fmla="*/ 0 h 59"/>
                <a:gd name="T8" fmla="*/ 38 w 38"/>
                <a:gd name="T9" fmla="*/ 2 h 59"/>
                <a:gd name="T10" fmla="*/ 33 w 38"/>
                <a:gd name="T11" fmla="*/ 14 h 59"/>
                <a:gd name="T12" fmla="*/ 26 w 38"/>
                <a:gd name="T13" fmla="*/ 12 h 59"/>
                <a:gd name="T14" fmla="*/ 15 w 38"/>
                <a:gd name="T15" fmla="*/ 18 h 59"/>
                <a:gd name="T16" fmla="*/ 15 w 38"/>
                <a:gd name="T17" fmla="*/ 48 h 59"/>
                <a:gd name="T18" fmla="*/ 0 w 38"/>
                <a:gd name="T19" fmla="*/ 59 h 59"/>
                <a:gd name="T20" fmla="*/ 0 w 38"/>
                <a:gd name="T21" fmla="*/ 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59">
                  <a:moveTo>
                    <a:pt x="0" y="1"/>
                  </a:moveTo>
                  <a:cubicBezTo>
                    <a:pt x="13" y="1"/>
                    <a:pt x="13" y="1"/>
                    <a:pt x="13" y="1"/>
                  </a:cubicBezTo>
                  <a:cubicBezTo>
                    <a:pt x="14" y="7"/>
                    <a:pt x="14" y="7"/>
                    <a:pt x="14" y="7"/>
                  </a:cubicBezTo>
                  <a:cubicBezTo>
                    <a:pt x="20" y="2"/>
                    <a:pt x="25" y="0"/>
                    <a:pt x="30" y="0"/>
                  </a:cubicBezTo>
                  <a:cubicBezTo>
                    <a:pt x="33" y="0"/>
                    <a:pt x="36" y="0"/>
                    <a:pt x="38" y="2"/>
                  </a:cubicBezTo>
                  <a:cubicBezTo>
                    <a:pt x="33" y="14"/>
                    <a:pt x="33" y="14"/>
                    <a:pt x="33" y="14"/>
                  </a:cubicBezTo>
                  <a:cubicBezTo>
                    <a:pt x="30" y="13"/>
                    <a:pt x="28" y="12"/>
                    <a:pt x="26" y="12"/>
                  </a:cubicBezTo>
                  <a:cubicBezTo>
                    <a:pt x="23" y="12"/>
                    <a:pt x="19" y="14"/>
                    <a:pt x="15" y="18"/>
                  </a:cubicBezTo>
                  <a:cubicBezTo>
                    <a:pt x="15" y="48"/>
                    <a:pt x="15" y="48"/>
                    <a:pt x="15" y="48"/>
                  </a:cubicBezTo>
                  <a:cubicBezTo>
                    <a:pt x="15" y="59"/>
                    <a:pt x="0" y="59"/>
                    <a:pt x="0" y="59"/>
                  </a:cubicBezTo>
                  <a:lnTo>
                    <a:pt x="0" y="1"/>
                  </a:lnTo>
                  <a:close/>
                </a:path>
              </a:pathLst>
            </a:custGeom>
            <a:solidFill>
              <a:schemeClr val="bg2"/>
            </a:solidFill>
            <a:ln>
              <a:noFill/>
            </a:ln>
          </p:spPr>
          <p:txBody>
            <a:bodyPr/>
            <a:lstStyle/>
            <a:p>
              <a:pPr fontAlgn="auto">
                <a:spcBef>
                  <a:spcPts val="0"/>
                </a:spcBef>
                <a:spcAft>
                  <a:spcPts val="0"/>
                </a:spcAft>
                <a:defRPr/>
              </a:pPr>
              <a:endParaRPr lang="en-US" dirty="0">
                <a:solidFill>
                  <a:schemeClr val="bg2"/>
                </a:solidFill>
                <a:latin typeface="+mn-lt"/>
              </a:endParaRPr>
            </a:p>
          </p:txBody>
        </p:sp>
        <p:sp>
          <p:nvSpPr>
            <p:cNvPr id="19" name="Freeform 18"/>
            <p:cNvSpPr>
              <a:spLocks noEditPoints="1"/>
            </p:cNvSpPr>
            <p:nvPr/>
          </p:nvSpPr>
          <p:spPr bwMode="auto">
            <a:xfrm>
              <a:off x="8559556" y="6620278"/>
              <a:ext cx="62718" cy="101303"/>
            </a:xfrm>
            <a:custGeom>
              <a:avLst/>
              <a:gdLst>
                <a:gd name="T0" fmla="*/ 39 w 54"/>
                <a:gd name="T1" fmla="*/ 40 h 87"/>
                <a:gd name="T2" fmla="*/ 32 w 54"/>
                <a:gd name="T3" fmla="*/ 39 h 87"/>
                <a:gd name="T4" fmla="*/ 15 w 54"/>
                <a:gd name="T5" fmla="*/ 57 h 87"/>
                <a:gd name="T6" fmla="*/ 32 w 54"/>
                <a:gd name="T7" fmla="*/ 75 h 87"/>
                <a:gd name="T8" fmla="*/ 39 w 54"/>
                <a:gd name="T9" fmla="*/ 75 h 87"/>
                <a:gd name="T10" fmla="*/ 39 w 54"/>
                <a:gd name="T11" fmla="*/ 40 h 87"/>
                <a:gd name="T12" fmla="*/ 31 w 54"/>
                <a:gd name="T13" fmla="*/ 87 h 87"/>
                <a:gd name="T14" fmla="*/ 0 w 54"/>
                <a:gd name="T15" fmla="*/ 58 h 87"/>
                <a:gd name="T16" fmla="*/ 32 w 54"/>
                <a:gd name="T17" fmla="*/ 28 h 87"/>
                <a:gd name="T18" fmla="*/ 39 w 54"/>
                <a:gd name="T19" fmla="*/ 28 h 87"/>
                <a:gd name="T20" fmla="*/ 39 w 54"/>
                <a:gd name="T21" fmla="*/ 0 h 87"/>
                <a:gd name="T22" fmla="*/ 54 w 54"/>
                <a:gd name="T23" fmla="*/ 0 h 87"/>
                <a:gd name="T24" fmla="*/ 54 w 54"/>
                <a:gd name="T25" fmla="*/ 83 h 87"/>
                <a:gd name="T26" fmla="*/ 31 w 54"/>
                <a:gd name="T27"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87">
                  <a:moveTo>
                    <a:pt x="39" y="40"/>
                  </a:moveTo>
                  <a:cubicBezTo>
                    <a:pt x="37" y="39"/>
                    <a:pt x="35" y="39"/>
                    <a:pt x="32" y="39"/>
                  </a:cubicBezTo>
                  <a:cubicBezTo>
                    <a:pt x="22" y="39"/>
                    <a:pt x="15" y="46"/>
                    <a:pt x="15" y="57"/>
                  </a:cubicBezTo>
                  <a:cubicBezTo>
                    <a:pt x="15" y="68"/>
                    <a:pt x="21" y="75"/>
                    <a:pt x="32" y="75"/>
                  </a:cubicBezTo>
                  <a:cubicBezTo>
                    <a:pt x="35" y="75"/>
                    <a:pt x="37" y="75"/>
                    <a:pt x="39" y="75"/>
                  </a:cubicBezTo>
                  <a:lnTo>
                    <a:pt x="39" y="40"/>
                  </a:lnTo>
                  <a:close/>
                  <a:moveTo>
                    <a:pt x="31" y="87"/>
                  </a:moveTo>
                  <a:cubicBezTo>
                    <a:pt x="14" y="87"/>
                    <a:pt x="0" y="77"/>
                    <a:pt x="0" y="58"/>
                  </a:cubicBezTo>
                  <a:cubicBezTo>
                    <a:pt x="0" y="40"/>
                    <a:pt x="13" y="28"/>
                    <a:pt x="32" y="28"/>
                  </a:cubicBezTo>
                  <a:cubicBezTo>
                    <a:pt x="35" y="28"/>
                    <a:pt x="37" y="28"/>
                    <a:pt x="39" y="28"/>
                  </a:cubicBezTo>
                  <a:cubicBezTo>
                    <a:pt x="39" y="0"/>
                    <a:pt x="39" y="0"/>
                    <a:pt x="39" y="0"/>
                  </a:cubicBezTo>
                  <a:cubicBezTo>
                    <a:pt x="54" y="0"/>
                    <a:pt x="54" y="0"/>
                    <a:pt x="54" y="0"/>
                  </a:cubicBezTo>
                  <a:cubicBezTo>
                    <a:pt x="54" y="83"/>
                    <a:pt x="54" y="83"/>
                    <a:pt x="54" y="83"/>
                  </a:cubicBezTo>
                  <a:cubicBezTo>
                    <a:pt x="48" y="86"/>
                    <a:pt x="41" y="87"/>
                    <a:pt x="31" y="87"/>
                  </a:cubicBezTo>
                </a:path>
              </a:pathLst>
            </a:custGeom>
            <a:solidFill>
              <a:schemeClr val="bg2"/>
            </a:solidFill>
            <a:ln>
              <a:noFill/>
            </a:ln>
          </p:spPr>
          <p:txBody>
            <a:bodyPr/>
            <a:lstStyle/>
            <a:p>
              <a:pPr fontAlgn="auto">
                <a:spcBef>
                  <a:spcPts val="0"/>
                </a:spcBef>
                <a:spcAft>
                  <a:spcPts val="0"/>
                </a:spcAft>
                <a:defRPr/>
              </a:pPr>
              <a:endParaRPr lang="en-US" dirty="0">
                <a:solidFill>
                  <a:schemeClr val="bg2"/>
                </a:solidFill>
                <a:latin typeface="+mn-lt"/>
              </a:endParaRPr>
            </a:p>
          </p:txBody>
        </p:sp>
        <p:sp>
          <p:nvSpPr>
            <p:cNvPr id="20" name="Freeform 19"/>
            <p:cNvSpPr>
              <a:spLocks noEditPoints="1"/>
            </p:cNvSpPr>
            <p:nvPr/>
          </p:nvSpPr>
          <p:spPr bwMode="auto">
            <a:xfrm>
              <a:off x="8640780" y="6620278"/>
              <a:ext cx="65803" cy="99277"/>
            </a:xfrm>
            <a:custGeom>
              <a:avLst/>
              <a:gdLst>
                <a:gd name="T0" fmla="*/ 28 w 57"/>
                <a:gd name="T1" fmla="*/ 49 h 86"/>
                <a:gd name="T2" fmla="*/ 16 w 57"/>
                <a:gd name="T3" fmla="*/ 49 h 86"/>
                <a:gd name="T4" fmla="*/ 16 w 57"/>
                <a:gd name="T5" fmla="*/ 73 h 86"/>
                <a:gd name="T6" fmla="*/ 26 w 57"/>
                <a:gd name="T7" fmla="*/ 73 h 86"/>
                <a:gd name="T8" fmla="*/ 41 w 57"/>
                <a:gd name="T9" fmla="*/ 60 h 86"/>
                <a:gd name="T10" fmla="*/ 28 w 57"/>
                <a:gd name="T11" fmla="*/ 49 h 86"/>
                <a:gd name="T12" fmla="*/ 25 w 57"/>
                <a:gd name="T13" fmla="*/ 13 h 86"/>
                <a:gd name="T14" fmla="*/ 16 w 57"/>
                <a:gd name="T15" fmla="*/ 13 h 86"/>
                <a:gd name="T16" fmla="*/ 16 w 57"/>
                <a:gd name="T17" fmla="*/ 36 h 86"/>
                <a:gd name="T18" fmla="*/ 24 w 57"/>
                <a:gd name="T19" fmla="*/ 36 h 86"/>
                <a:gd name="T20" fmla="*/ 36 w 57"/>
                <a:gd name="T21" fmla="*/ 24 h 86"/>
                <a:gd name="T22" fmla="*/ 25 w 57"/>
                <a:gd name="T23" fmla="*/ 13 h 86"/>
                <a:gd name="T24" fmla="*/ 27 w 57"/>
                <a:gd name="T25" fmla="*/ 86 h 86"/>
                <a:gd name="T26" fmla="*/ 0 w 57"/>
                <a:gd name="T27" fmla="*/ 86 h 86"/>
                <a:gd name="T28" fmla="*/ 0 w 57"/>
                <a:gd name="T29" fmla="*/ 0 h 86"/>
                <a:gd name="T30" fmla="*/ 27 w 57"/>
                <a:gd name="T31" fmla="*/ 0 h 86"/>
                <a:gd name="T32" fmla="*/ 52 w 57"/>
                <a:gd name="T33" fmla="*/ 22 h 86"/>
                <a:gd name="T34" fmla="*/ 42 w 57"/>
                <a:gd name="T35" fmla="*/ 40 h 86"/>
                <a:gd name="T36" fmla="*/ 42 w 57"/>
                <a:gd name="T37" fmla="*/ 41 h 86"/>
                <a:gd name="T38" fmla="*/ 57 w 57"/>
                <a:gd name="T39" fmla="*/ 60 h 86"/>
                <a:gd name="T40" fmla="*/ 27 w 57"/>
                <a:gd name="T41"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7" h="86">
                  <a:moveTo>
                    <a:pt x="28" y="49"/>
                  </a:moveTo>
                  <a:cubicBezTo>
                    <a:pt x="16" y="49"/>
                    <a:pt x="16" y="49"/>
                    <a:pt x="16" y="49"/>
                  </a:cubicBezTo>
                  <a:cubicBezTo>
                    <a:pt x="16" y="73"/>
                    <a:pt x="16" y="73"/>
                    <a:pt x="16" y="73"/>
                  </a:cubicBezTo>
                  <a:cubicBezTo>
                    <a:pt x="26" y="73"/>
                    <a:pt x="26" y="73"/>
                    <a:pt x="26" y="73"/>
                  </a:cubicBezTo>
                  <a:cubicBezTo>
                    <a:pt x="36" y="73"/>
                    <a:pt x="41" y="68"/>
                    <a:pt x="41" y="60"/>
                  </a:cubicBezTo>
                  <a:cubicBezTo>
                    <a:pt x="41" y="54"/>
                    <a:pt x="36" y="49"/>
                    <a:pt x="28" y="49"/>
                  </a:cubicBezTo>
                  <a:moveTo>
                    <a:pt x="25" y="13"/>
                  </a:moveTo>
                  <a:cubicBezTo>
                    <a:pt x="16" y="13"/>
                    <a:pt x="16" y="13"/>
                    <a:pt x="16" y="13"/>
                  </a:cubicBezTo>
                  <a:cubicBezTo>
                    <a:pt x="16" y="36"/>
                    <a:pt x="16" y="36"/>
                    <a:pt x="16" y="36"/>
                  </a:cubicBezTo>
                  <a:cubicBezTo>
                    <a:pt x="24" y="36"/>
                    <a:pt x="24" y="36"/>
                    <a:pt x="24" y="36"/>
                  </a:cubicBezTo>
                  <a:cubicBezTo>
                    <a:pt x="31" y="36"/>
                    <a:pt x="36" y="31"/>
                    <a:pt x="36" y="24"/>
                  </a:cubicBezTo>
                  <a:cubicBezTo>
                    <a:pt x="36" y="18"/>
                    <a:pt x="32" y="13"/>
                    <a:pt x="25" y="13"/>
                  </a:cubicBezTo>
                  <a:moveTo>
                    <a:pt x="27" y="86"/>
                  </a:moveTo>
                  <a:cubicBezTo>
                    <a:pt x="0" y="86"/>
                    <a:pt x="0" y="86"/>
                    <a:pt x="0" y="86"/>
                  </a:cubicBezTo>
                  <a:cubicBezTo>
                    <a:pt x="0" y="0"/>
                    <a:pt x="0" y="0"/>
                    <a:pt x="0" y="0"/>
                  </a:cubicBezTo>
                  <a:cubicBezTo>
                    <a:pt x="27" y="0"/>
                    <a:pt x="27" y="0"/>
                    <a:pt x="27" y="0"/>
                  </a:cubicBezTo>
                  <a:cubicBezTo>
                    <a:pt x="47" y="0"/>
                    <a:pt x="52" y="12"/>
                    <a:pt x="52" y="22"/>
                  </a:cubicBezTo>
                  <a:cubicBezTo>
                    <a:pt x="52" y="31"/>
                    <a:pt x="49" y="36"/>
                    <a:pt x="42" y="40"/>
                  </a:cubicBezTo>
                  <a:cubicBezTo>
                    <a:pt x="42" y="41"/>
                    <a:pt x="42" y="41"/>
                    <a:pt x="42" y="41"/>
                  </a:cubicBezTo>
                  <a:cubicBezTo>
                    <a:pt x="53" y="42"/>
                    <a:pt x="57" y="50"/>
                    <a:pt x="57" y="60"/>
                  </a:cubicBezTo>
                  <a:cubicBezTo>
                    <a:pt x="57" y="73"/>
                    <a:pt x="49" y="86"/>
                    <a:pt x="27" y="86"/>
                  </a:cubicBezTo>
                </a:path>
              </a:pathLst>
            </a:custGeom>
            <a:solidFill>
              <a:srgbClr val="B2BB1E"/>
            </a:solidFill>
            <a:ln>
              <a:noFill/>
            </a:ln>
            <a:extLst/>
          </p:spPr>
          <p:txBody>
            <a:bodyPr/>
            <a:lstStyle/>
            <a:p>
              <a:pPr fontAlgn="auto">
                <a:spcBef>
                  <a:spcPts val="0"/>
                </a:spcBef>
                <a:spcAft>
                  <a:spcPts val="0"/>
                </a:spcAft>
                <a:defRPr/>
              </a:pPr>
              <a:endParaRPr lang="en-US" dirty="0">
                <a:solidFill>
                  <a:schemeClr val="bg2"/>
                </a:solidFill>
                <a:latin typeface="+mn-lt"/>
              </a:endParaRPr>
            </a:p>
          </p:txBody>
        </p:sp>
        <p:sp>
          <p:nvSpPr>
            <p:cNvPr id="21" name="Freeform 20"/>
            <p:cNvSpPr>
              <a:spLocks/>
            </p:cNvSpPr>
            <p:nvPr/>
          </p:nvSpPr>
          <p:spPr bwMode="auto">
            <a:xfrm>
              <a:off x="8718921" y="6652695"/>
              <a:ext cx="44212" cy="68886"/>
            </a:xfrm>
            <a:custGeom>
              <a:avLst/>
              <a:gdLst>
                <a:gd name="T0" fmla="*/ 0 w 38"/>
                <a:gd name="T1" fmla="*/ 1 h 59"/>
                <a:gd name="T2" fmla="*/ 12 w 38"/>
                <a:gd name="T3" fmla="*/ 1 h 59"/>
                <a:gd name="T4" fmla="*/ 14 w 38"/>
                <a:gd name="T5" fmla="*/ 7 h 59"/>
                <a:gd name="T6" fmla="*/ 30 w 38"/>
                <a:gd name="T7" fmla="*/ 0 h 59"/>
                <a:gd name="T8" fmla="*/ 38 w 38"/>
                <a:gd name="T9" fmla="*/ 2 h 59"/>
                <a:gd name="T10" fmla="*/ 33 w 38"/>
                <a:gd name="T11" fmla="*/ 14 h 59"/>
                <a:gd name="T12" fmla="*/ 26 w 38"/>
                <a:gd name="T13" fmla="*/ 12 h 59"/>
                <a:gd name="T14" fmla="*/ 15 w 38"/>
                <a:gd name="T15" fmla="*/ 18 h 59"/>
                <a:gd name="T16" fmla="*/ 15 w 38"/>
                <a:gd name="T17" fmla="*/ 48 h 59"/>
                <a:gd name="T18" fmla="*/ 0 w 38"/>
                <a:gd name="T19" fmla="*/ 59 h 59"/>
                <a:gd name="T20" fmla="*/ 0 w 38"/>
                <a:gd name="T21" fmla="*/ 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59">
                  <a:moveTo>
                    <a:pt x="0" y="1"/>
                  </a:moveTo>
                  <a:cubicBezTo>
                    <a:pt x="12" y="1"/>
                    <a:pt x="12" y="1"/>
                    <a:pt x="12" y="1"/>
                  </a:cubicBezTo>
                  <a:cubicBezTo>
                    <a:pt x="14" y="7"/>
                    <a:pt x="14" y="7"/>
                    <a:pt x="14" y="7"/>
                  </a:cubicBezTo>
                  <a:cubicBezTo>
                    <a:pt x="20" y="2"/>
                    <a:pt x="24" y="0"/>
                    <a:pt x="30" y="0"/>
                  </a:cubicBezTo>
                  <a:cubicBezTo>
                    <a:pt x="33" y="0"/>
                    <a:pt x="36" y="0"/>
                    <a:pt x="38" y="2"/>
                  </a:cubicBezTo>
                  <a:cubicBezTo>
                    <a:pt x="33" y="14"/>
                    <a:pt x="33" y="14"/>
                    <a:pt x="33" y="14"/>
                  </a:cubicBezTo>
                  <a:cubicBezTo>
                    <a:pt x="30" y="13"/>
                    <a:pt x="28" y="12"/>
                    <a:pt x="26" y="12"/>
                  </a:cubicBezTo>
                  <a:cubicBezTo>
                    <a:pt x="22" y="12"/>
                    <a:pt x="19" y="14"/>
                    <a:pt x="15" y="18"/>
                  </a:cubicBezTo>
                  <a:cubicBezTo>
                    <a:pt x="15" y="48"/>
                    <a:pt x="15" y="48"/>
                    <a:pt x="15" y="48"/>
                  </a:cubicBezTo>
                  <a:cubicBezTo>
                    <a:pt x="15" y="59"/>
                    <a:pt x="0" y="59"/>
                    <a:pt x="0" y="59"/>
                  </a:cubicBezTo>
                  <a:lnTo>
                    <a:pt x="0" y="1"/>
                  </a:lnTo>
                  <a:close/>
                </a:path>
              </a:pathLst>
            </a:custGeom>
            <a:solidFill>
              <a:srgbClr val="B2BB1E"/>
            </a:solidFill>
            <a:ln>
              <a:noFill/>
            </a:ln>
            <a:extLst/>
          </p:spPr>
          <p:txBody>
            <a:bodyPr/>
            <a:lstStyle/>
            <a:p>
              <a:pPr fontAlgn="auto">
                <a:spcBef>
                  <a:spcPts val="0"/>
                </a:spcBef>
                <a:spcAft>
                  <a:spcPts val="0"/>
                </a:spcAft>
                <a:defRPr/>
              </a:pPr>
              <a:endParaRPr lang="en-US" dirty="0">
                <a:solidFill>
                  <a:schemeClr val="bg2"/>
                </a:solidFill>
                <a:latin typeface="+mn-lt"/>
              </a:endParaRPr>
            </a:p>
          </p:txBody>
        </p:sp>
        <p:sp>
          <p:nvSpPr>
            <p:cNvPr id="22" name="Freeform 21"/>
            <p:cNvSpPr>
              <a:spLocks noEditPoints="1"/>
            </p:cNvSpPr>
            <p:nvPr/>
          </p:nvSpPr>
          <p:spPr bwMode="auto">
            <a:xfrm>
              <a:off x="8764161" y="6652695"/>
              <a:ext cx="66831" cy="68886"/>
            </a:xfrm>
            <a:custGeom>
              <a:avLst/>
              <a:gdLst>
                <a:gd name="T0" fmla="*/ 29 w 58"/>
                <a:gd name="T1" fmla="*/ 11 h 59"/>
                <a:gd name="T2" fmla="*/ 15 w 58"/>
                <a:gd name="T3" fmla="*/ 29 h 59"/>
                <a:gd name="T4" fmla="*/ 29 w 58"/>
                <a:gd name="T5" fmla="*/ 48 h 59"/>
                <a:gd name="T6" fmla="*/ 43 w 58"/>
                <a:gd name="T7" fmla="*/ 29 h 59"/>
                <a:gd name="T8" fmla="*/ 29 w 58"/>
                <a:gd name="T9" fmla="*/ 11 h 59"/>
                <a:gd name="T10" fmla="*/ 50 w 58"/>
                <a:gd name="T11" fmla="*/ 51 h 59"/>
                <a:gd name="T12" fmla="*/ 29 w 58"/>
                <a:gd name="T13" fmla="*/ 59 h 59"/>
                <a:gd name="T14" fmla="*/ 9 w 58"/>
                <a:gd name="T15" fmla="*/ 52 h 59"/>
                <a:gd name="T16" fmla="*/ 0 w 58"/>
                <a:gd name="T17" fmla="*/ 30 h 59"/>
                <a:gd name="T18" fmla="*/ 9 w 58"/>
                <a:gd name="T19" fmla="*/ 8 h 59"/>
                <a:gd name="T20" fmla="*/ 29 w 58"/>
                <a:gd name="T21" fmla="*/ 0 h 59"/>
                <a:gd name="T22" fmla="*/ 50 w 58"/>
                <a:gd name="T23" fmla="*/ 8 h 59"/>
                <a:gd name="T24" fmla="*/ 58 w 58"/>
                <a:gd name="T25" fmla="*/ 29 h 59"/>
                <a:gd name="T26" fmla="*/ 50 w 58"/>
                <a:gd name="T27" fmla="*/ 5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8" h="59">
                  <a:moveTo>
                    <a:pt x="29" y="11"/>
                  </a:moveTo>
                  <a:cubicBezTo>
                    <a:pt x="20" y="11"/>
                    <a:pt x="15" y="19"/>
                    <a:pt x="15" y="29"/>
                  </a:cubicBezTo>
                  <a:cubicBezTo>
                    <a:pt x="15" y="41"/>
                    <a:pt x="20" y="48"/>
                    <a:pt x="29" y="48"/>
                  </a:cubicBezTo>
                  <a:cubicBezTo>
                    <a:pt x="38" y="48"/>
                    <a:pt x="43" y="40"/>
                    <a:pt x="43" y="29"/>
                  </a:cubicBezTo>
                  <a:cubicBezTo>
                    <a:pt x="43" y="18"/>
                    <a:pt x="38" y="11"/>
                    <a:pt x="29" y="11"/>
                  </a:cubicBezTo>
                  <a:moveTo>
                    <a:pt x="50" y="51"/>
                  </a:moveTo>
                  <a:cubicBezTo>
                    <a:pt x="45" y="56"/>
                    <a:pt x="38" y="59"/>
                    <a:pt x="29" y="59"/>
                  </a:cubicBezTo>
                  <a:cubicBezTo>
                    <a:pt x="21" y="59"/>
                    <a:pt x="14" y="57"/>
                    <a:pt x="9" y="52"/>
                  </a:cubicBezTo>
                  <a:cubicBezTo>
                    <a:pt x="3" y="47"/>
                    <a:pt x="0" y="39"/>
                    <a:pt x="0" y="30"/>
                  </a:cubicBezTo>
                  <a:cubicBezTo>
                    <a:pt x="0" y="21"/>
                    <a:pt x="3" y="13"/>
                    <a:pt x="9" y="8"/>
                  </a:cubicBezTo>
                  <a:cubicBezTo>
                    <a:pt x="14" y="3"/>
                    <a:pt x="21" y="0"/>
                    <a:pt x="29" y="0"/>
                  </a:cubicBezTo>
                  <a:cubicBezTo>
                    <a:pt x="38" y="0"/>
                    <a:pt x="45" y="3"/>
                    <a:pt x="50" y="8"/>
                  </a:cubicBezTo>
                  <a:cubicBezTo>
                    <a:pt x="55" y="13"/>
                    <a:pt x="58" y="21"/>
                    <a:pt x="58" y="29"/>
                  </a:cubicBezTo>
                  <a:cubicBezTo>
                    <a:pt x="58" y="38"/>
                    <a:pt x="55" y="46"/>
                    <a:pt x="50" y="51"/>
                  </a:cubicBezTo>
                </a:path>
              </a:pathLst>
            </a:custGeom>
            <a:solidFill>
              <a:srgbClr val="B2BB1E"/>
            </a:solidFill>
            <a:ln>
              <a:noFill/>
            </a:ln>
            <a:extLst/>
          </p:spPr>
          <p:txBody>
            <a:bodyPr/>
            <a:lstStyle/>
            <a:p>
              <a:pPr fontAlgn="auto">
                <a:spcBef>
                  <a:spcPts val="0"/>
                </a:spcBef>
                <a:spcAft>
                  <a:spcPts val="0"/>
                </a:spcAft>
                <a:defRPr/>
              </a:pPr>
              <a:endParaRPr lang="en-US" dirty="0">
                <a:solidFill>
                  <a:schemeClr val="bg2"/>
                </a:solidFill>
                <a:latin typeface="+mn-lt"/>
              </a:endParaRPr>
            </a:p>
          </p:txBody>
        </p:sp>
        <p:sp>
          <p:nvSpPr>
            <p:cNvPr id="23" name="Freeform 22"/>
            <p:cNvSpPr>
              <a:spLocks/>
            </p:cNvSpPr>
            <p:nvPr/>
          </p:nvSpPr>
          <p:spPr bwMode="auto">
            <a:xfrm>
              <a:off x="8834076" y="6654721"/>
              <a:ext cx="103845" cy="69900"/>
            </a:xfrm>
            <a:custGeom>
              <a:avLst/>
              <a:gdLst>
                <a:gd name="T0" fmla="*/ 15 w 90"/>
                <a:gd name="T1" fmla="*/ 0 h 61"/>
                <a:gd name="T2" fmla="*/ 27 w 90"/>
                <a:gd name="T3" fmla="*/ 39 h 61"/>
                <a:gd name="T4" fmla="*/ 27 w 90"/>
                <a:gd name="T5" fmla="*/ 39 h 61"/>
                <a:gd name="T6" fmla="*/ 40 w 90"/>
                <a:gd name="T7" fmla="*/ 0 h 61"/>
                <a:gd name="T8" fmla="*/ 51 w 90"/>
                <a:gd name="T9" fmla="*/ 0 h 61"/>
                <a:gd name="T10" fmla="*/ 64 w 90"/>
                <a:gd name="T11" fmla="*/ 39 h 61"/>
                <a:gd name="T12" fmla="*/ 64 w 90"/>
                <a:gd name="T13" fmla="*/ 39 h 61"/>
                <a:gd name="T14" fmla="*/ 76 w 90"/>
                <a:gd name="T15" fmla="*/ 0 h 61"/>
                <a:gd name="T16" fmla="*/ 90 w 90"/>
                <a:gd name="T17" fmla="*/ 0 h 61"/>
                <a:gd name="T18" fmla="*/ 73 w 90"/>
                <a:gd name="T19" fmla="*/ 47 h 61"/>
                <a:gd name="T20" fmla="*/ 58 w 90"/>
                <a:gd name="T21" fmla="*/ 58 h 61"/>
                <a:gd name="T22" fmla="*/ 45 w 90"/>
                <a:gd name="T23" fmla="*/ 19 h 61"/>
                <a:gd name="T24" fmla="*/ 44 w 90"/>
                <a:gd name="T25" fmla="*/ 19 h 61"/>
                <a:gd name="T26" fmla="*/ 35 w 90"/>
                <a:gd name="T27" fmla="*/ 47 h 61"/>
                <a:gd name="T28" fmla="*/ 20 w 90"/>
                <a:gd name="T29" fmla="*/ 58 h 61"/>
                <a:gd name="T30" fmla="*/ 0 w 90"/>
                <a:gd name="T31" fmla="*/ 0 h 61"/>
                <a:gd name="T32" fmla="*/ 15 w 90"/>
                <a:gd name="T33"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61">
                  <a:moveTo>
                    <a:pt x="15" y="0"/>
                  </a:moveTo>
                  <a:cubicBezTo>
                    <a:pt x="27" y="39"/>
                    <a:pt x="27" y="39"/>
                    <a:pt x="27" y="39"/>
                  </a:cubicBezTo>
                  <a:cubicBezTo>
                    <a:pt x="27" y="39"/>
                    <a:pt x="27" y="39"/>
                    <a:pt x="27" y="39"/>
                  </a:cubicBezTo>
                  <a:cubicBezTo>
                    <a:pt x="40" y="0"/>
                    <a:pt x="40" y="0"/>
                    <a:pt x="40" y="0"/>
                  </a:cubicBezTo>
                  <a:cubicBezTo>
                    <a:pt x="51" y="0"/>
                    <a:pt x="51" y="0"/>
                    <a:pt x="51" y="0"/>
                  </a:cubicBezTo>
                  <a:cubicBezTo>
                    <a:pt x="64" y="39"/>
                    <a:pt x="64" y="39"/>
                    <a:pt x="64" y="39"/>
                  </a:cubicBezTo>
                  <a:cubicBezTo>
                    <a:pt x="64" y="39"/>
                    <a:pt x="64" y="39"/>
                    <a:pt x="64" y="39"/>
                  </a:cubicBezTo>
                  <a:cubicBezTo>
                    <a:pt x="76" y="0"/>
                    <a:pt x="76" y="0"/>
                    <a:pt x="76" y="0"/>
                  </a:cubicBezTo>
                  <a:cubicBezTo>
                    <a:pt x="90" y="0"/>
                    <a:pt x="90" y="0"/>
                    <a:pt x="90" y="0"/>
                  </a:cubicBezTo>
                  <a:cubicBezTo>
                    <a:pt x="73" y="47"/>
                    <a:pt x="73" y="47"/>
                    <a:pt x="73" y="47"/>
                  </a:cubicBezTo>
                  <a:cubicBezTo>
                    <a:pt x="73" y="47"/>
                    <a:pt x="69" y="61"/>
                    <a:pt x="58" y="58"/>
                  </a:cubicBezTo>
                  <a:cubicBezTo>
                    <a:pt x="45" y="19"/>
                    <a:pt x="45" y="19"/>
                    <a:pt x="45" y="19"/>
                  </a:cubicBezTo>
                  <a:cubicBezTo>
                    <a:pt x="44" y="19"/>
                    <a:pt x="44" y="19"/>
                    <a:pt x="44" y="19"/>
                  </a:cubicBezTo>
                  <a:cubicBezTo>
                    <a:pt x="35" y="47"/>
                    <a:pt x="35" y="47"/>
                    <a:pt x="35" y="47"/>
                  </a:cubicBezTo>
                  <a:cubicBezTo>
                    <a:pt x="35" y="47"/>
                    <a:pt x="31" y="61"/>
                    <a:pt x="20" y="58"/>
                  </a:cubicBezTo>
                  <a:cubicBezTo>
                    <a:pt x="0" y="0"/>
                    <a:pt x="0" y="0"/>
                    <a:pt x="0" y="0"/>
                  </a:cubicBezTo>
                  <a:lnTo>
                    <a:pt x="15" y="0"/>
                  </a:lnTo>
                  <a:close/>
                </a:path>
              </a:pathLst>
            </a:custGeom>
            <a:solidFill>
              <a:srgbClr val="B2BB1E"/>
            </a:solidFill>
            <a:ln>
              <a:noFill/>
            </a:ln>
            <a:extLst/>
          </p:spPr>
          <p:txBody>
            <a:bodyPr/>
            <a:lstStyle/>
            <a:p>
              <a:pPr fontAlgn="auto">
                <a:spcBef>
                  <a:spcPts val="0"/>
                </a:spcBef>
                <a:spcAft>
                  <a:spcPts val="0"/>
                </a:spcAft>
                <a:defRPr/>
              </a:pPr>
              <a:endParaRPr lang="en-US" dirty="0">
                <a:solidFill>
                  <a:schemeClr val="bg2"/>
                </a:solidFill>
                <a:latin typeface="+mn-lt"/>
              </a:endParaRPr>
            </a:p>
          </p:txBody>
        </p:sp>
        <p:sp>
          <p:nvSpPr>
            <p:cNvPr id="24" name="Freeform 23"/>
            <p:cNvSpPr>
              <a:spLocks/>
            </p:cNvSpPr>
            <p:nvPr/>
          </p:nvSpPr>
          <p:spPr bwMode="auto">
            <a:xfrm>
              <a:off x="8947174" y="6652695"/>
              <a:ext cx="59634" cy="68886"/>
            </a:xfrm>
            <a:custGeom>
              <a:avLst/>
              <a:gdLst>
                <a:gd name="T0" fmla="*/ 52 w 52"/>
                <a:gd name="T1" fmla="*/ 20 h 59"/>
                <a:gd name="T2" fmla="*/ 52 w 52"/>
                <a:gd name="T3" fmla="*/ 48 h 59"/>
                <a:gd name="T4" fmla="*/ 38 w 52"/>
                <a:gd name="T5" fmla="*/ 59 h 59"/>
                <a:gd name="T6" fmla="*/ 38 w 52"/>
                <a:gd name="T7" fmla="*/ 24 h 59"/>
                <a:gd name="T8" fmla="*/ 29 w 52"/>
                <a:gd name="T9" fmla="*/ 12 h 59"/>
                <a:gd name="T10" fmla="*/ 15 w 52"/>
                <a:gd name="T11" fmla="*/ 18 h 59"/>
                <a:gd name="T12" fmla="*/ 15 w 52"/>
                <a:gd name="T13" fmla="*/ 48 h 59"/>
                <a:gd name="T14" fmla="*/ 0 w 52"/>
                <a:gd name="T15" fmla="*/ 59 h 59"/>
                <a:gd name="T16" fmla="*/ 0 w 52"/>
                <a:gd name="T17" fmla="*/ 1 h 59"/>
                <a:gd name="T18" fmla="*/ 13 w 52"/>
                <a:gd name="T19" fmla="*/ 1 h 59"/>
                <a:gd name="T20" fmla="*/ 14 w 52"/>
                <a:gd name="T21" fmla="*/ 7 h 59"/>
                <a:gd name="T22" fmla="*/ 34 w 52"/>
                <a:gd name="T23" fmla="*/ 0 h 59"/>
                <a:gd name="T24" fmla="*/ 52 w 52"/>
                <a:gd name="T25" fmla="*/ 2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59">
                  <a:moveTo>
                    <a:pt x="52" y="20"/>
                  </a:moveTo>
                  <a:cubicBezTo>
                    <a:pt x="52" y="48"/>
                    <a:pt x="52" y="48"/>
                    <a:pt x="52" y="48"/>
                  </a:cubicBezTo>
                  <a:cubicBezTo>
                    <a:pt x="52" y="59"/>
                    <a:pt x="38" y="59"/>
                    <a:pt x="38" y="59"/>
                  </a:cubicBezTo>
                  <a:cubicBezTo>
                    <a:pt x="38" y="24"/>
                    <a:pt x="38" y="24"/>
                    <a:pt x="38" y="24"/>
                  </a:cubicBezTo>
                  <a:cubicBezTo>
                    <a:pt x="38" y="19"/>
                    <a:pt x="37" y="12"/>
                    <a:pt x="29" y="12"/>
                  </a:cubicBezTo>
                  <a:cubicBezTo>
                    <a:pt x="24" y="12"/>
                    <a:pt x="19" y="15"/>
                    <a:pt x="15" y="18"/>
                  </a:cubicBezTo>
                  <a:cubicBezTo>
                    <a:pt x="15" y="48"/>
                    <a:pt x="15" y="48"/>
                    <a:pt x="15" y="48"/>
                  </a:cubicBezTo>
                  <a:cubicBezTo>
                    <a:pt x="15" y="59"/>
                    <a:pt x="0" y="59"/>
                    <a:pt x="0" y="59"/>
                  </a:cubicBezTo>
                  <a:cubicBezTo>
                    <a:pt x="0" y="1"/>
                    <a:pt x="0" y="1"/>
                    <a:pt x="0" y="1"/>
                  </a:cubicBezTo>
                  <a:cubicBezTo>
                    <a:pt x="13" y="1"/>
                    <a:pt x="13" y="1"/>
                    <a:pt x="13" y="1"/>
                  </a:cubicBezTo>
                  <a:cubicBezTo>
                    <a:pt x="14" y="7"/>
                    <a:pt x="14" y="7"/>
                    <a:pt x="14" y="7"/>
                  </a:cubicBezTo>
                  <a:cubicBezTo>
                    <a:pt x="20" y="2"/>
                    <a:pt x="27" y="0"/>
                    <a:pt x="34" y="0"/>
                  </a:cubicBezTo>
                  <a:cubicBezTo>
                    <a:pt x="43" y="0"/>
                    <a:pt x="52" y="5"/>
                    <a:pt x="52" y="20"/>
                  </a:cubicBezTo>
                </a:path>
              </a:pathLst>
            </a:custGeom>
            <a:solidFill>
              <a:srgbClr val="B2BB1E"/>
            </a:solidFill>
            <a:ln>
              <a:noFill/>
            </a:ln>
            <a:extLst/>
          </p:spPr>
          <p:txBody>
            <a:bodyPr/>
            <a:lstStyle/>
            <a:p>
              <a:pPr fontAlgn="auto">
                <a:spcBef>
                  <a:spcPts val="0"/>
                </a:spcBef>
                <a:spcAft>
                  <a:spcPts val="0"/>
                </a:spcAft>
                <a:defRPr/>
              </a:pPr>
              <a:endParaRPr lang="en-US" dirty="0">
                <a:solidFill>
                  <a:schemeClr val="bg2"/>
                </a:solidFill>
                <a:latin typeface="+mn-lt"/>
              </a:endParaRPr>
            </a:p>
          </p:txBody>
        </p:sp>
      </p:grpSp>
      <p:sp>
        <p:nvSpPr>
          <p:cNvPr id="25" name="Date Placeholder 2"/>
          <p:cNvSpPr txBox="1">
            <a:spLocks/>
          </p:cNvSpPr>
          <p:nvPr/>
        </p:nvSpPr>
        <p:spPr>
          <a:xfrm>
            <a:off x="1009650" y="274638"/>
            <a:ext cx="3200400" cy="303212"/>
          </a:xfrm>
          <a:prstGeom prst="rect">
            <a:avLst/>
          </a:prstGeom>
        </p:spPr>
        <p:txBody>
          <a:bodyPr/>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spcBef>
                <a:spcPts val="0"/>
              </a:spcBef>
              <a:spcAft>
                <a:spcPts val="0"/>
              </a:spcAft>
              <a:defRPr/>
            </a:pPr>
            <a:r>
              <a:rPr lang="en-US" i="1" dirty="0" smtClean="0">
                <a:solidFill>
                  <a:schemeClr val="accent6">
                    <a:lumMod val="75000"/>
                  </a:schemeClr>
                </a:solidFill>
                <a:latin typeface="+mj-lt"/>
              </a:rPr>
              <a:t>Presentation Notes</a:t>
            </a:r>
            <a:r>
              <a:rPr lang="en-US" i="1" dirty="0" smtClean="0">
                <a:solidFill>
                  <a:schemeClr val="accent6"/>
                </a:solidFill>
                <a:latin typeface="+mj-lt"/>
              </a:rPr>
              <a:t> • </a:t>
            </a:r>
            <a:fld id="{7E5ABFAF-66EA-405F-B1E0-3B6379803F67}" type="datetime1">
              <a:rPr lang="en-US" smtClean="0">
                <a:solidFill>
                  <a:schemeClr val="accent6">
                    <a:lumMod val="75000"/>
                  </a:schemeClr>
                </a:solidFill>
                <a:latin typeface="+mj-lt"/>
              </a:rPr>
              <a:pPr algn="l" fontAlgn="auto">
                <a:spcBef>
                  <a:spcPts val="0"/>
                </a:spcBef>
                <a:spcAft>
                  <a:spcPts val="0"/>
                </a:spcAft>
                <a:defRPr/>
              </a:pPr>
              <a:t>4/2/2019</a:t>
            </a:fld>
            <a:endParaRPr lang="en-US" dirty="0">
              <a:solidFill>
                <a:schemeClr val="accent6">
                  <a:lumMod val="75000"/>
                </a:schemeClr>
              </a:solidFill>
              <a:latin typeface="+mj-lt"/>
            </a:endParaRPr>
          </a:p>
        </p:txBody>
      </p:sp>
      <p:sp>
        <p:nvSpPr>
          <p:cNvPr id="27" name="Slide Image Placeholder 26"/>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31" name="Slide Number Placeholder 30"/>
          <p:cNvSpPr>
            <a:spLocks noGrp="1"/>
          </p:cNvSpPr>
          <p:nvPr>
            <p:ph type="sldNum" sz="quarter" idx="5"/>
          </p:nvPr>
        </p:nvSpPr>
        <p:spPr>
          <a:xfrm>
            <a:off x="3884613" y="8829675"/>
            <a:ext cx="2971800" cy="465138"/>
          </a:xfrm>
          <a:prstGeom prst="rect">
            <a:avLst/>
          </a:prstGeom>
        </p:spPr>
        <p:txBody>
          <a:bodyPr vert="horz" lIns="91440" tIns="45720" rIns="91440" bIns="45720" rtlCol="0" anchor="b"/>
          <a:lstStyle>
            <a:lvl1pPr algn="r" fontAlgn="auto">
              <a:spcBef>
                <a:spcPts val="0"/>
              </a:spcBef>
              <a:spcAft>
                <a:spcPts val="0"/>
              </a:spcAft>
              <a:defRPr sz="1200">
                <a:solidFill>
                  <a:schemeClr val="accent6">
                    <a:lumMod val="75000"/>
                  </a:schemeClr>
                </a:solidFill>
                <a:latin typeface="+mn-lt"/>
              </a:defRPr>
            </a:lvl1pPr>
          </a:lstStyle>
          <a:p>
            <a:pPr>
              <a:defRPr/>
            </a:pPr>
            <a:fld id="{D6BCD61F-549E-41E1-9973-A46ABC6617B7}" type="slidenum">
              <a:rPr lang="en-US"/>
              <a:pPr>
                <a:defRPr/>
              </a:pPr>
              <a:t>‹#›</a:t>
            </a:fld>
            <a:endParaRPr lang="en-US" dirty="0"/>
          </a:p>
        </p:txBody>
      </p:sp>
    </p:spTree>
    <p:extLst>
      <p:ext uri="{BB962C8B-B14F-4D97-AF65-F5344CB8AC3E}">
        <p14:creationId xmlns:p14="http://schemas.microsoft.com/office/powerpoint/2010/main" val="237564624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p:spPr>
      </p:sp>
      <p:sp>
        <p:nvSpPr>
          <p:cNvPr id="952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l-PL" dirty="0" smtClean="0"/>
          </a:p>
        </p:txBody>
      </p:sp>
      <p:sp>
        <p:nvSpPr>
          <p:cNvPr id="952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CAB5C61-D48C-4120-AB00-0D9CB4F7A20B}" type="slidenum">
              <a:rPr lang="en-US" smtClean="0">
                <a:solidFill>
                  <a:srgbClr val="000000"/>
                </a:solidFill>
                <a:latin typeface="Calibri" pitchFamily="34" charset="0"/>
              </a:rPr>
              <a:pPr fontAlgn="base">
                <a:spcBef>
                  <a:spcPct val="0"/>
                </a:spcBef>
                <a:spcAft>
                  <a:spcPct val="0"/>
                </a:spcAft>
              </a:pPr>
              <a:t>1</a:t>
            </a:fld>
            <a:endParaRPr lang="en-US" dirty="0" smtClean="0">
              <a:solidFill>
                <a:srgbClr val="000000"/>
              </a:solidFill>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headEnd/>
            <a:tailEnd/>
          </a:ln>
        </p:spPr>
      </p:sp>
      <p:sp>
        <p:nvSpPr>
          <p:cNvPr id="972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l-PL" smtClean="0"/>
          </a:p>
        </p:txBody>
      </p:sp>
      <p:sp>
        <p:nvSpPr>
          <p:cNvPr id="972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6ABCB61-627C-4130-BFDE-F44436BA8013}" type="slidenum">
              <a:rPr lang="en-US" smtClean="0">
                <a:solidFill>
                  <a:srgbClr val="000000"/>
                </a:solidFill>
                <a:latin typeface="Calibri" pitchFamily="34" charset="0"/>
              </a:rPr>
              <a:pPr fontAlgn="base">
                <a:spcBef>
                  <a:spcPct val="0"/>
                </a:spcBef>
                <a:spcAft>
                  <a:spcPct val="0"/>
                </a:spcAft>
              </a:pPr>
              <a:t>2</a:t>
            </a:fld>
            <a:endParaRPr lang="en-US" smtClean="0">
              <a:solidFill>
                <a:srgbClr val="000000"/>
              </a:solidFill>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noTextEdi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l-PL" smtClean="0"/>
          </a:p>
        </p:txBody>
      </p:sp>
      <p:sp>
        <p:nvSpPr>
          <p:cNvPr id="41987" name="Slide Number Placeholder 3"/>
          <p:cNvSpPr>
            <a:spLocks noGrp="1"/>
          </p:cNvSpPr>
          <p:nvPr>
            <p:ph type="sldNum" sz="quarter" idx="5"/>
          </p:nvPr>
        </p:nvSpPr>
        <p:spPr bwMode="auto">
          <a:xfrm>
            <a:off x="3884614" y="8829675"/>
            <a:ext cx="2971800" cy="465138"/>
          </a:xfrm>
          <a:prstGeom prst="rect">
            <a:avLst/>
          </a:prstGeom>
          <a:noFill/>
          <a:ln>
            <a:miter lim="800000"/>
            <a:headEnd/>
            <a:tailEnd/>
          </a:ln>
        </p:spPr>
        <p:txBody>
          <a:bodyPr wrap="square" numCol="1" anchorCtr="0" compatLnSpc="1">
            <a:prstTxWarp prst="textNoShape">
              <a:avLst/>
            </a:prstTxWarp>
          </a:bodyPr>
          <a:lstStyle/>
          <a:p>
            <a:fld id="{BA0647DB-B833-4DAD-A7B0-C1F58A02A6B3}" type="slidenum">
              <a:rPr lang="en-US" smtClean="0">
                <a:solidFill>
                  <a:srgbClr val="000000"/>
                </a:solidFill>
                <a:latin typeface="Calibri" pitchFamily="34" charset="0"/>
              </a:rPr>
              <a:pPr/>
              <a:t>3</a:t>
            </a:fld>
            <a:endParaRPr lang="en-US" smtClean="0">
              <a:solidFill>
                <a:srgbClr val="000000"/>
              </a:solidFill>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noTextEdi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l-PL" smtClean="0"/>
          </a:p>
        </p:txBody>
      </p:sp>
      <p:sp>
        <p:nvSpPr>
          <p:cNvPr id="41987" name="Slide Number Placeholder 3"/>
          <p:cNvSpPr>
            <a:spLocks noGrp="1"/>
          </p:cNvSpPr>
          <p:nvPr>
            <p:ph type="sldNum" sz="quarter" idx="5"/>
          </p:nvPr>
        </p:nvSpPr>
        <p:spPr bwMode="auto">
          <a:xfrm>
            <a:off x="3884614" y="8829675"/>
            <a:ext cx="2971800" cy="465138"/>
          </a:xfrm>
          <a:prstGeom prst="rect">
            <a:avLst/>
          </a:prstGeom>
          <a:noFill/>
          <a:ln>
            <a:miter lim="800000"/>
            <a:headEnd/>
            <a:tailEnd/>
          </a:ln>
        </p:spPr>
        <p:txBody>
          <a:bodyPr wrap="square" numCol="1" anchorCtr="0" compatLnSpc="1">
            <a:prstTxWarp prst="textNoShape">
              <a:avLst/>
            </a:prstTxWarp>
          </a:bodyPr>
          <a:lstStyle/>
          <a:p>
            <a:fld id="{BA0647DB-B833-4DAD-A7B0-C1F58A02A6B3}" type="slidenum">
              <a:rPr lang="en-US" smtClean="0">
                <a:solidFill>
                  <a:srgbClr val="000000"/>
                </a:solidFill>
                <a:latin typeface="Calibri" pitchFamily="34" charset="0"/>
              </a:rPr>
              <a:pPr/>
              <a:t>5</a:t>
            </a:fld>
            <a:endParaRPr lang="en-US" smtClean="0">
              <a:solidFill>
                <a:srgbClr val="000000"/>
              </a:solidFill>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noTextEdi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l-PL" smtClean="0"/>
          </a:p>
        </p:txBody>
      </p:sp>
      <p:sp>
        <p:nvSpPr>
          <p:cNvPr id="41987" name="Slide Number Placeholder 3"/>
          <p:cNvSpPr>
            <a:spLocks noGrp="1"/>
          </p:cNvSpPr>
          <p:nvPr>
            <p:ph type="sldNum" sz="quarter" idx="5"/>
          </p:nvPr>
        </p:nvSpPr>
        <p:spPr bwMode="auto">
          <a:xfrm>
            <a:off x="3884614" y="8829675"/>
            <a:ext cx="2971800" cy="465138"/>
          </a:xfrm>
          <a:prstGeom prst="rect">
            <a:avLst/>
          </a:prstGeom>
          <a:noFill/>
          <a:ln>
            <a:miter lim="800000"/>
            <a:headEnd/>
            <a:tailEnd/>
          </a:ln>
        </p:spPr>
        <p:txBody>
          <a:bodyPr wrap="square" numCol="1" anchorCtr="0" compatLnSpc="1">
            <a:prstTxWarp prst="textNoShape">
              <a:avLst/>
            </a:prstTxWarp>
          </a:bodyPr>
          <a:lstStyle/>
          <a:p>
            <a:fld id="{BA0647DB-B833-4DAD-A7B0-C1F58A02A6B3}" type="slidenum">
              <a:rPr lang="en-US" smtClean="0">
                <a:solidFill>
                  <a:srgbClr val="000000"/>
                </a:solidFill>
                <a:latin typeface="Calibri" pitchFamily="34" charset="0"/>
              </a:rPr>
              <a:pPr/>
              <a:t>6</a:t>
            </a:fld>
            <a:endParaRPr lang="en-US" smtClean="0">
              <a:solidFill>
                <a:srgbClr val="000000"/>
              </a:solidFill>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noTextEdi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l-PL" smtClean="0"/>
          </a:p>
        </p:txBody>
      </p:sp>
      <p:sp>
        <p:nvSpPr>
          <p:cNvPr id="41987" name="Slide Number Placeholder 3"/>
          <p:cNvSpPr>
            <a:spLocks noGrp="1"/>
          </p:cNvSpPr>
          <p:nvPr>
            <p:ph type="sldNum" sz="quarter" idx="5"/>
          </p:nvPr>
        </p:nvSpPr>
        <p:spPr bwMode="auto">
          <a:xfrm>
            <a:off x="3884614" y="8829675"/>
            <a:ext cx="2971800" cy="465138"/>
          </a:xfrm>
          <a:prstGeom prst="rect">
            <a:avLst/>
          </a:prstGeom>
          <a:noFill/>
          <a:ln>
            <a:miter lim="800000"/>
            <a:headEnd/>
            <a:tailEnd/>
          </a:ln>
        </p:spPr>
        <p:txBody>
          <a:bodyPr wrap="square" numCol="1" anchorCtr="0" compatLnSpc="1">
            <a:prstTxWarp prst="textNoShape">
              <a:avLst/>
            </a:prstTxWarp>
          </a:bodyPr>
          <a:lstStyle/>
          <a:p>
            <a:fld id="{BA0647DB-B833-4DAD-A7B0-C1F58A02A6B3}" type="slidenum">
              <a:rPr lang="en-US" smtClean="0">
                <a:solidFill>
                  <a:srgbClr val="000000"/>
                </a:solidFill>
                <a:latin typeface="Calibri" pitchFamily="34" charset="0"/>
              </a:rPr>
              <a:pPr/>
              <a:t>7</a:t>
            </a:fld>
            <a:endParaRPr lang="en-US" smtClean="0">
              <a:solidFill>
                <a:srgbClr val="000000"/>
              </a:solidFill>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noTextEdi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l-PL" smtClean="0"/>
          </a:p>
        </p:txBody>
      </p:sp>
      <p:sp>
        <p:nvSpPr>
          <p:cNvPr id="41987" name="Slide Number Placeholder 3"/>
          <p:cNvSpPr>
            <a:spLocks noGrp="1"/>
          </p:cNvSpPr>
          <p:nvPr>
            <p:ph type="sldNum" sz="quarter" idx="5"/>
          </p:nvPr>
        </p:nvSpPr>
        <p:spPr bwMode="auto">
          <a:xfrm>
            <a:off x="3884614" y="8829675"/>
            <a:ext cx="2971800" cy="465138"/>
          </a:xfrm>
          <a:prstGeom prst="rect">
            <a:avLst/>
          </a:prstGeom>
          <a:noFill/>
          <a:ln>
            <a:miter lim="800000"/>
            <a:headEnd/>
            <a:tailEnd/>
          </a:ln>
        </p:spPr>
        <p:txBody>
          <a:bodyPr wrap="square" numCol="1" anchorCtr="0" compatLnSpc="1">
            <a:prstTxWarp prst="textNoShape">
              <a:avLst/>
            </a:prstTxWarp>
          </a:bodyPr>
          <a:lstStyle/>
          <a:p>
            <a:fld id="{BA0647DB-B833-4DAD-A7B0-C1F58A02A6B3}" type="slidenum">
              <a:rPr lang="en-US" smtClean="0">
                <a:solidFill>
                  <a:srgbClr val="000000"/>
                </a:solidFill>
                <a:latin typeface="Calibri" pitchFamily="34" charset="0"/>
              </a:rPr>
              <a:pPr/>
              <a:t>10</a:t>
            </a:fld>
            <a:endParaRPr lang="en-US" smtClean="0">
              <a:solidFill>
                <a:srgbClr val="000000"/>
              </a:solidFill>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noTextEdi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l-PL" smtClean="0"/>
          </a:p>
        </p:txBody>
      </p:sp>
      <p:sp>
        <p:nvSpPr>
          <p:cNvPr id="41987" name="Slide Number Placeholder 3"/>
          <p:cNvSpPr>
            <a:spLocks noGrp="1"/>
          </p:cNvSpPr>
          <p:nvPr>
            <p:ph type="sldNum" sz="quarter" idx="5"/>
          </p:nvPr>
        </p:nvSpPr>
        <p:spPr bwMode="auto">
          <a:xfrm>
            <a:off x="3884614" y="8829675"/>
            <a:ext cx="2971800" cy="465138"/>
          </a:xfrm>
          <a:prstGeom prst="rect">
            <a:avLst/>
          </a:prstGeom>
          <a:noFill/>
          <a:ln>
            <a:miter lim="800000"/>
            <a:headEnd/>
            <a:tailEnd/>
          </a:ln>
        </p:spPr>
        <p:txBody>
          <a:bodyPr wrap="square" numCol="1" anchorCtr="0" compatLnSpc="1">
            <a:prstTxWarp prst="textNoShape">
              <a:avLst/>
            </a:prstTxWarp>
          </a:bodyPr>
          <a:lstStyle/>
          <a:p>
            <a:fld id="{BA0647DB-B833-4DAD-A7B0-C1F58A02A6B3}" type="slidenum">
              <a:rPr lang="en-US" smtClean="0">
                <a:solidFill>
                  <a:srgbClr val="000000"/>
                </a:solidFill>
                <a:latin typeface="Calibri" pitchFamily="34" charset="0"/>
              </a:rPr>
              <a:pPr/>
              <a:t>13</a:t>
            </a:fld>
            <a:endParaRPr lang="en-US" smtClean="0">
              <a:solidFill>
                <a:srgbClr val="000000"/>
              </a:solidFill>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noTextEdi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l-PL" smtClean="0"/>
          </a:p>
        </p:txBody>
      </p:sp>
      <p:sp>
        <p:nvSpPr>
          <p:cNvPr id="41987" name="Slide Number Placeholder 3"/>
          <p:cNvSpPr>
            <a:spLocks noGrp="1"/>
          </p:cNvSpPr>
          <p:nvPr>
            <p:ph type="sldNum" sz="quarter" idx="5"/>
          </p:nvPr>
        </p:nvSpPr>
        <p:spPr bwMode="auto">
          <a:xfrm>
            <a:off x="3884614" y="8829675"/>
            <a:ext cx="2971800" cy="465138"/>
          </a:xfrm>
          <a:prstGeom prst="rect">
            <a:avLst/>
          </a:prstGeom>
          <a:noFill/>
          <a:ln>
            <a:miter lim="800000"/>
            <a:headEnd/>
            <a:tailEnd/>
          </a:ln>
        </p:spPr>
        <p:txBody>
          <a:bodyPr wrap="square" numCol="1" anchorCtr="0" compatLnSpc="1">
            <a:prstTxWarp prst="textNoShape">
              <a:avLst/>
            </a:prstTxWarp>
          </a:bodyPr>
          <a:lstStyle/>
          <a:p>
            <a:fld id="{BA0647DB-B833-4DAD-A7B0-C1F58A02A6B3}" type="slidenum">
              <a:rPr lang="en-US" smtClean="0">
                <a:solidFill>
                  <a:srgbClr val="000000"/>
                </a:solidFill>
                <a:latin typeface="Calibri" pitchFamily="34" charset="0"/>
              </a:rPr>
              <a:pPr/>
              <a:t>15</a:t>
            </a:fld>
            <a:endParaRPr lang="en-US" smtClean="0">
              <a:solidFill>
                <a:srgbClr val="000000"/>
              </a:solidFill>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noTextEdi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l-PL" smtClean="0"/>
          </a:p>
        </p:txBody>
      </p:sp>
      <p:sp>
        <p:nvSpPr>
          <p:cNvPr id="41987" name="Slide Number Placeholder 3"/>
          <p:cNvSpPr>
            <a:spLocks noGrp="1"/>
          </p:cNvSpPr>
          <p:nvPr>
            <p:ph type="sldNum" sz="quarter" idx="5"/>
          </p:nvPr>
        </p:nvSpPr>
        <p:spPr bwMode="auto">
          <a:xfrm>
            <a:off x="3884614" y="8829675"/>
            <a:ext cx="2971800" cy="465138"/>
          </a:xfrm>
          <a:prstGeom prst="rect">
            <a:avLst/>
          </a:prstGeom>
          <a:noFill/>
          <a:ln>
            <a:miter lim="800000"/>
            <a:headEnd/>
            <a:tailEnd/>
          </a:ln>
        </p:spPr>
        <p:txBody>
          <a:bodyPr wrap="square" numCol="1" anchorCtr="0" compatLnSpc="1">
            <a:prstTxWarp prst="textNoShape">
              <a:avLst/>
            </a:prstTxWarp>
          </a:bodyPr>
          <a:lstStyle/>
          <a:p>
            <a:fld id="{BA0647DB-B833-4DAD-A7B0-C1F58A02A6B3}" type="slidenum">
              <a:rPr lang="en-US" smtClean="0">
                <a:solidFill>
                  <a:srgbClr val="000000"/>
                </a:solidFill>
                <a:latin typeface="Calibri" pitchFamily="34" charset="0"/>
              </a:rPr>
              <a:pPr/>
              <a:t>16</a:t>
            </a:fld>
            <a:endParaRPr lang="en-US" smtClean="0">
              <a:solidFill>
                <a:srgbClr val="000000"/>
              </a:solidFill>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noTextEdi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l-PL" smtClean="0"/>
          </a:p>
        </p:txBody>
      </p:sp>
      <p:sp>
        <p:nvSpPr>
          <p:cNvPr id="41987" name="Slide Number Placeholder 3"/>
          <p:cNvSpPr>
            <a:spLocks noGrp="1"/>
          </p:cNvSpPr>
          <p:nvPr>
            <p:ph type="sldNum" sz="quarter" idx="5"/>
          </p:nvPr>
        </p:nvSpPr>
        <p:spPr bwMode="auto">
          <a:xfrm>
            <a:off x="3884614" y="8829675"/>
            <a:ext cx="2971800" cy="465138"/>
          </a:xfrm>
          <a:prstGeom prst="rect">
            <a:avLst/>
          </a:prstGeom>
          <a:noFill/>
          <a:ln>
            <a:miter lim="800000"/>
            <a:headEnd/>
            <a:tailEnd/>
          </a:ln>
        </p:spPr>
        <p:txBody>
          <a:bodyPr wrap="square" numCol="1" anchorCtr="0" compatLnSpc="1">
            <a:prstTxWarp prst="textNoShape">
              <a:avLst/>
            </a:prstTxWarp>
          </a:bodyPr>
          <a:lstStyle/>
          <a:p>
            <a:fld id="{BA0647DB-B833-4DAD-A7B0-C1F58A02A6B3}" type="slidenum">
              <a:rPr lang="en-US" smtClean="0">
                <a:solidFill>
                  <a:srgbClr val="000000"/>
                </a:solidFill>
                <a:latin typeface="Calibri" pitchFamily="34" charset="0"/>
              </a:rPr>
              <a:pPr/>
              <a:t>17</a:t>
            </a:fld>
            <a:endParaRPr lang="en-US" smtClean="0">
              <a:solidFill>
                <a:srgbClr val="000000"/>
              </a:solidFill>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noTextEdi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l-PL" smtClean="0"/>
          </a:p>
        </p:txBody>
      </p:sp>
      <p:sp>
        <p:nvSpPr>
          <p:cNvPr id="41987" name="Slide Number Placeholder 3"/>
          <p:cNvSpPr>
            <a:spLocks noGrp="1"/>
          </p:cNvSpPr>
          <p:nvPr>
            <p:ph type="sldNum" sz="quarter" idx="5"/>
          </p:nvPr>
        </p:nvSpPr>
        <p:spPr bwMode="auto">
          <a:xfrm>
            <a:off x="3884614" y="8829675"/>
            <a:ext cx="2971800" cy="465138"/>
          </a:xfrm>
          <a:prstGeom prst="rect">
            <a:avLst/>
          </a:prstGeom>
          <a:noFill/>
          <a:ln>
            <a:miter lim="800000"/>
            <a:headEnd/>
            <a:tailEnd/>
          </a:ln>
        </p:spPr>
        <p:txBody>
          <a:bodyPr wrap="square" numCol="1" anchorCtr="0" compatLnSpc="1">
            <a:prstTxWarp prst="textNoShape">
              <a:avLst/>
            </a:prstTxWarp>
          </a:bodyPr>
          <a:lstStyle/>
          <a:p>
            <a:fld id="{BA0647DB-B833-4DAD-A7B0-C1F58A02A6B3}" type="slidenum">
              <a:rPr lang="en-US" smtClean="0">
                <a:solidFill>
                  <a:srgbClr val="000000"/>
                </a:solidFill>
                <a:latin typeface="Calibri" pitchFamily="34" charset="0"/>
              </a:rPr>
              <a:pPr/>
              <a:t>18</a:t>
            </a:fld>
            <a:endParaRPr lang="en-US" smtClean="0">
              <a:solidFill>
                <a:srgbClr val="000000"/>
              </a:solidFill>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noTextEdi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l-PL" smtClean="0"/>
          </a:p>
        </p:txBody>
      </p:sp>
      <p:sp>
        <p:nvSpPr>
          <p:cNvPr id="41987" name="Slide Number Placeholder 3"/>
          <p:cNvSpPr>
            <a:spLocks noGrp="1"/>
          </p:cNvSpPr>
          <p:nvPr>
            <p:ph type="sldNum" sz="quarter" idx="5"/>
          </p:nvPr>
        </p:nvSpPr>
        <p:spPr bwMode="auto">
          <a:xfrm>
            <a:off x="3884614" y="8829675"/>
            <a:ext cx="2971800" cy="465138"/>
          </a:xfrm>
          <a:prstGeom prst="rect">
            <a:avLst/>
          </a:prstGeom>
          <a:noFill/>
          <a:ln>
            <a:miter lim="800000"/>
            <a:headEnd/>
            <a:tailEnd/>
          </a:ln>
        </p:spPr>
        <p:txBody>
          <a:bodyPr wrap="square" numCol="1" anchorCtr="0" compatLnSpc="1">
            <a:prstTxWarp prst="textNoShape">
              <a:avLst/>
            </a:prstTxWarp>
          </a:bodyPr>
          <a:lstStyle/>
          <a:p>
            <a:fld id="{BA0647DB-B833-4DAD-A7B0-C1F58A02A6B3}" type="slidenum">
              <a:rPr lang="en-US" smtClean="0">
                <a:solidFill>
                  <a:srgbClr val="000000"/>
                </a:solidFill>
                <a:latin typeface="Calibri" pitchFamily="34" charset="0"/>
              </a:rPr>
              <a:pPr/>
              <a:t>22</a:t>
            </a:fld>
            <a:endParaRPr lang="en-US" smtClean="0">
              <a:solidFill>
                <a:srgbClr val="000000"/>
              </a:solidFill>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noTextEdi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l-PL" smtClean="0"/>
          </a:p>
        </p:txBody>
      </p:sp>
      <p:sp>
        <p:nvSpPr>
          <p:cNvPr id="41987" name="Slide Number Placeholder 3"/>
          <p:cNvSpPr>
            <a:spLocks noGrp="1"/>
          </p:cNvSpPr>
          <p:nvPr>
            <p:ph type="sldNum" sz="quarter" idx="5"/>
          </p:nvPr>
        </p:nvSpPr>
        <p:spPr bwMode="auto">
          <a:xfrm>
            <a:off x="3884614" y="8829675"/>
            <a:ext cx="2971800" cy="465138"/>
          </a:xfrm>
          <a:prstGeom prst="rect">
            <a:avLst/>
          </a:prstGeom>
          <a:noFill/>
          <a:ln>
            <a:miter lim="800000"/>
            <a:headEnd/>
            <a:tailEnd/>
          </a:ln>
        </p:spPr>
        <p:txBody>
          <a:bodyPr wrap="square" numCol="1" anchorCtr="0" compatLnSpc="1">
            <a:prstTxWarp prst="textNoShape">
              <a:avLst/>
            </a:prstTxWarp>
          </a:bodyPr>
          <a:lstStyle/>
          <a:p>
            <a:fld id="{BA0647DB-B833-4DAD-A7B0-C1F58A02A6B3}" type="slidenum">
              <a:rPr lang="en-US" smtClean="0">
                <a:solidFill>
                  <a:srgbClr val="000000"/>
                </a:solidFill>
                <a:latin typeface="Calibri" pitchFamily="34" charset="0"/>
              </a:rPr>
              <a:pPr/>
              <a:t>23</a:t>
            </a:fld>
            <a:endParaRPr lang="en-US" smtClean="0">
              <a:solidFill>
                <a:srgbClr val="000000"/>
              </a:solidFill>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noTextEdi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l-PL" smtClean="0"/>
          </a:p>
        </p:txBody>
      </p:sp>
      <p:sp>
        <p:nvSpPr>
          <p:cNvPr id="41987" name="Slide Number Placeholder 3"/>
          <p:cNvSpPr>
            <a:spLocks noGrp="1"/>
          </p:cNvSpPr>
          <p:nvPr>
            <p:ph type="sldNum" sz="quarter" idx="5"/>
          </p:nvPr>
        </p:nvSpPr>
        <p:spPr bwMode="auto">
          <a:xfrm>
            <a:off x="3884614" y="8829675"/>
            <a:ext cx="2971800" cy="465138"/>
          </a:xfrm>
          <a:prstGeom prst="rect">
            <a:avLst/>
          </a:prstGeom>
          <a:noFill/>
          <a:ln>
            <a:miter lim="800000"/>
            <a:headEnd/>
            <a:tailEnd/>
          </a:ln>
        </p:spPr>
        <p:txBody>
          <a:bodyPr wrap="square" numCol="1" anchorCtr="0" compatLnSpc="1">
            <a:prstTxWarp prst="textNoShape">
              <a:avLst/>
            </a:prstTxWarp>
          </a:bodyPr>
          <a:lstStyle/>
          <a:p>
            <a:fld id="{BA0647DB-B833-4DAD-A7B0-C1F58A02A6B3}" type="slidenum">
              <a:rPr lang="en-US" smtClean="0">
                <a:solidFill>
                  <a:srgbClr val="000000"/>
                </a:solidFill>
                <a:latin typeface="Calibri" pitchFamily="34" charset="0"/>
              </a:rPr>
              <a:pPr/>
              <a:t>24</a:t>
            </a:fld>
            <a:endParaRPr lang="en-US" smtClean="0">
              <a:solidFill>
                <a:srgbClr val="000000"/>
              </a:solidFill>
              <a:latin typeface="Calibri"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noTextEdi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l-PL" smtClean="0"/>
          </a:p>
        </p:txBody>
      </p:sp>
      <p:sp>
        <p:nvSpPr>
          <p:cNvPr id="41987" name="Slide Number Placeholder 3"/>
          <p:cNvSpPr>
            <a:spLocks noGrp="1"/>
          </p:cNvSpPr>
          <p:nvPr>
            <p:ph type="sldNum" sz="quarter" idx="5"/>
          </p:nvPr>
        </p:nvSpPr>
        <p:spPr bwMode="auto">
          <a:xfrm>
            <a:off x="3884614" y="8829675"/>
            <a:ext cx="2971800" cy="465138"/>
          </a:xfrm>
          <a:prstGeom prst="rect">
            <a:avLst/>
          </a:prstGeom>
          <a:noFill/>
          <a:ln>
            <a:miter lim="800000"/>
            <a:headEnd/>
            <a:tailEnd/>
          </a:ln>
        </p:spPr>
        <p:txBody>
          <a:bodyPr wrap="square" numCol="1" anchorCtr="0" compatLnSpc="1">
            <a:prstTxWarp prst="textNoShape">
              <a:avLst/>
            </a:prstTxWarp>
          </a:bodyPr>
          <a:lstStyle/>
          <a:p>
            <a:fld id="{BA0647DB-B833-4DAD-A7B0-C1F58A02A6B3}" type="slidenum">
              <a:rPr lang="en-US" smtClean="0">
                <a:solidFill>
                  <a:srgbClr val="000000"/>
                </a:solidFill>
                <a:latin typeface="Calibri" pitchFamily="34" charset="0"/>
              </a:rPr>
              <a:pPr/>
              <a:t>25</a:t>
            </a:fld>
            <a:endParaRPr lang="en-US" smtClean="0">
              <a:solidFill>
                <a:srgbClr val="000000"/>
              </a:solidFill>
              <a:latin typeface="Calibri"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noTextEdi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l-PL" smtClean="0"/>
          </a:p>
        </p:txBody>
      </p:sp>
      <p:sp>
        <p:nvSpPr>
          <p:cNvPr id="41987" name="Slide Number Placeholder 3"/>
          <p:cNvSpPr>
            <a:spLocks noGrp="1"/>
          </p:cNvSpPr>
          <p:nvPr>
            <p:ph type="sldNum" sz="quarter" idx="5"/>
          </p:nvPr>
        </p:nvSpPr>
        <p:spPr bwMode="auto">
          <a:xfrm>
            <a:off x="3884614" y="8829675"/>
            <a:ext cx="2971800" cy="465138"/>
          </a:xfrm>
          <a:prstGeom prst="rect">
            <a:avLst/>
          </a:prstGeom>
          <a:noFill/>
          <a:ln>
            <a:miter lim="800000"/>
            <a:headEnd/>
            <a:tailEnd/>
          </a:ln>
        </p:spPr>
        <p:txBody>
          <a:bodyPr wrap="square" numCol="1" anchorCtr="0" compatLnSpc="1">
            <a:prstTxWarp prst="textNoShape">
              <a:avLst/>
            </a:prstTxWarp>
          </a:bodyPr>
          <a:lstStyle/>
          <a:p>
            <a:fld id="{BA0647DB-B833-4DAD-A7B0-C1F58A02A6B3}" type="slidenum">
              <a:rPr lang="en-US" smtClean="0">
                <a:solidFill>
                  <a:srgbClr val="000000"/>
                </a:solidFill>
                <a:latin typeface="Calibri" pitchFamily="34" charset="0"/>
              </a:rPr>
              <a:pPr/>
              <a:t>27</a:t>
            </a:fld>
            <a:endParaRPr lang="en-US" smtClean="0">
              <a:solidFill>
                <a:srgbClr val="000000"/>
              </a:solidFill>
              <a:latin typeface="Calibri"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noTextEdi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l-PL" smtClean="0"/>
          </a:p>
        </p:txBody>
      </p:sp>
      <p:sp>
        <p:nvSpPr>
          <p:cNvPr id="41987" name="Slide Number Placeholder 3"/>
          <p:cNvSpPr>
            <a:spLocks noGrp="1"/>
          </p:cNvSpPr>
          <p:nvPr>
            <p:ph type="sldNum" sz="quarter" idx="5"/>
          </p:nvPr>
        </p:nvSpPr>
        <p:spPr bwMode="auto">
          <a:xfrm>
            <a:off x="3884614" y="8829675"/>
            <a:ext cx="2971800" cy="465138"/>
          </a:xfrm>
          <a:prstGeom prst="rect">
            <a:avLst/>
          </a:prstGeom>
          <a:noFill/>
          <a:ln>
            <a:miter lim="800000"/>
            <a:headEnd/>
            <a:tailEnd/>
          </a:ln>
        </p:spPr>
        <p:txBody>
          <a:bodyPr wrap="square" numCol="1" anchorCtr="0" compatLnSpc="1">
            <a:prstTxWarp prst="textNoShape">
              <a:avLst/>
            </a:prstTxWarp>
          </a:bodyPr>
          <a:lstStyle/>
          <a:p>
            <a:fld id="{BA0647DB-B833-4DAD-A7B0-C1F58A02A6B3}" type="slidenum">
              <a:rPr lang="en-US" smtClean="0">
                <a:solidFill>
                  <a:srgbClr val="000000"/>
                </a:solidFill>
                <a:latin typeface="Calibri" pitchFamily="34" charset="0"/>
              </a:rPr>
              <a:pPr/>
              <a:t>28</a:t>
            </a:fld>
            <a:endParaRPr lang="en-US" smtClean="0">
              <a:solidFill>
                <a:srgbClr val="000000"/>
              </a:solidFill>
              <a:latin typeface="Calibri"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noTextEdi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l-PL" smtClean="0"/>
          </a:p>
        </p:txBody>
      </p:sp>
      <p:sp>
        <p:nvSpPr>
          <p:cNvPr id="41987" name="Slide Number Placeholder 3"/>
          <p:cNvSpPr>
            <a:spLocks noGrp="1"/>
          </p:cNvSpPr>
          <p:nvPr>
            <p:ph type="sldNum" sz="quarter" idx="5"/>
          </p:nvPr>
        </p:nvSpPr>
        <p:spPr bwMode="auto">
          <a:xfrm>
            <a:off x="3884614" y="8829675"/>
            <a:ext cx="2971800" cy="465138"/>
          </a:xfrm>
          <a:prstGeom prst="rect">
            <a:avLst/>
          </a:prstGeom>
          <a:noFill/>
          <a:ln>
            <a:miter lim="800000"/>
            <a:headEnd/>
            <a:tailEnd/>
          </a:ln>
        </p:spPr>
        <p:txBody>
          <a:bodyPr wrap="square" numCol="1" anchorCtr="0" compatLnSpc="1">
            <a:prstTxWarp prst="textNoShape">
              <a:avLst/>
            </a:prstTxWarp>
          </a:bodyPr>
          <a:lstStyle/>
          <a:p>
            <a:fld id="{BA0647DB-B833-4DAD-A7B0-C1F58A02A6B3}" type="slidenum">
              <a:rPr lang="en-US" smtClean="0">
                <a:solidFill>
                  <a:srgbClr val="000000"/>
                </a:solidFill>
                <a:latin typeface="Calibri" pitchFamily="34" charset="0"/>
              </a:rPr>
              <a:pPr/>
              <a:t>29</a:t>
            </a:fld>
            <a:endParaRPr lang="en-US" smtClean="0">
              <a:solidFill>
                <a:srgbClr val="000000"/>
              </a:solidFill>
              <a:latin typeface="Calibri"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noTextEdi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l-PL" smtClean="0"/>
          </a:p>
        </p:txBody>
      </p:sp>
      <p:sp>
        <p:nvSpPr>
          <p:cNvPr id="41987" name="Slide Number Placeholder 3"/>
          <p:cNvSpPr>
            <a:spLocks noGrp="1"/>
          </p:cNvSpPr>
          <p:nvPr>
            <p:ph type="sldNum" sz="quarter" idx="5"/>
          </p:nvPr>
        </p:nvSpPr>
        <p:spPr bwMode="auto">
          <a:xfrm>
            <a:off x="3884614" y="8829675"/>
            <a:ext cx="2971800" cy="465138"/>
          </a:xfrm>
          <a:prstGeom prst="rect">
            <a:avLst/>
          </a:prstGeom>
          <a:noFill/>
          <a:ln>
            <a:miter lim="800000"/>
            <a:headEnd/>
            <a:tailEnd/>
          </a:ln>
        </p:spPr>
        <p:txBody>
          <a:bodyPr wrap="square" numCol="1" anchorCtr="0" compatLnSpc="1">
            <a:prstTxWarp prst="textNoShape">
              <a:avLst/>
            </a:prstTxWarp>
          </a:bodyPr>
          <a:lstStyle/>
          <a:p>
            <a:fld id="{BA0647DB-B833-4DAD-A7B0-C1F58A02A6B3}" type="slidenum">
              <a:rPr lang="en-US" smtClean="0">
                <a:solidFill>
                  <a:srgbClr val="000000"/>
                </a:solidFill>
                <a:latin typeface="Calibri" pitchFamily="34" charset="0"/>
              </a:rPr>
              <a:pPr/>
              <a:t>30</a:t>
            </a:fld>
            <a:endParaRPr lang="en-US" smtClean="0">
              <a:solidFill>
                <a:srgbClr val="000000"/>
              </a:solidFill>
              <a:latin typeface="Calibri"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noTextEdi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l-PL" smtClean="0"/>
          </a:p>
        </p:txBody>
      </p:sp>
      <p:sp>
        <p:nvSpPr>
          <p:cNvPr id="41987" name="Slide Number Placeholder 3"/>
          <p:cNvSpPr>
            <a:spLocks noGrp="1"/>
          </p:cNvSpPr>
          <p:nvPr>
            <p:ph type="sldNum" sz="quarter" idx="5"/>
          </p:nvPr>
        </p:nvSpPr>
        <p:spPr bwMode="auto">
          <a:xfrm>
            <a:off x="3884614" y="8829675"/>
            <a:ext cx="2971800" cy="465138"/>
          </a:xfrm>
          <a:prstGeom prst="rect">
            <a:avLst/>
          </a:prstGeom>
          <a:noFill/>
          <a:ln>
            <a:miter lim="800000"/>
            <a:headEnd/>
            <a:tailEnd/>
          </a:ln>
        </p:spPr>
        <p:txBody>
          <a:bodyPr wrap="square" numCol="1" anchorCtr="0" compatLnSpc="1">
            <a:prstTxWarp prst="textNoShape">
              <a:avLst/>
            </a:prstTxWarp>
          </a:bodyPr>
          <a:lstStyle/>
          <a:p>
            <a:fld id="{BA0647DB-B833-4DAD-A7B0-C1F58A02A6B3}" type="slidenum">
              <a:rPr lang="en-US" smtClean="0">
                <a:solidFill>
                  <a:srgbClr val="000000"/>
                </a:solidFill>
                <a:latin typeface="Calibri" pitchFamily="34" charset="0"/>
              </a:rPr>
              <a:pPr/>
              <a:t>32</a:t>
            </a:fld>
            <a:endParaRPr lang="en-US" smtClean="0">
              <a:solidFill>
                <a:srgbClr val="000000"/>
              </a:solidFill>
              <a:latin typeface="Calibri"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noTextEdi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l-PL" smtClean="0"/>
          </a:p>
        </p:txBody>
      </p:sp>
      <p:sp>
        <p:nvSpPr>
          <p:cNvPr id="41987" name="Slide Number Placeholder 3"/>
          <p:cNvSpPr>
            <a:spLocks noGrp="1"/>
          </p:cNvSpPr>
          <p:nvPr>
            <p:ph type="sldNum" sz="quarter" idx="5"/>
          </p:nvPr>
        </p:nvSpPr>
        <p:spPr bwMode="auto">
          <a:xfrm>
            <a:off x="3884614" y="8829675"/>
            <a:ext cx="2971800" cy="465138"/>
          </a:xfrm>
          <a:prstGeom prst="rect">
            <a:avLst/>
          </a:prstGeom>
          <a:noFill/>
          <a:ln>
            <a:miter lim="800000"/>
            <a:headEnd/>
            <a:tailEnd/>
          </a:ln>
        </p:spPr>
        <p:txBody>
          <a:bodyPr wrap="square" numCol="1" anchorCtr="0" compatLnSpc="1">
            <a:prstTxWarp prst="textNoShape">
              <a:avLst/>
            </a:prstTxWarp>
          </a:bodyPr>
          <a:lstStyle/>
          <a:p>
            <a:fld id="{BA0647DB-B833-4DAD-A7B0-C1F58A02A6B3}" type="slidenum">
              <a:rPr lang="en-US" smtClean="0">
                <a:solidFill>
                  <a:srgbClr val="000000"/>
                </a:solidFill>
                <a:latin typeface="Calibri" pitchFamily="34" charset="0"/>
              </a:rPr>
              <a:pPr/>
              <a:t>33</a:t>
            </a:fld>
            <a:endParaRPr lang="en-US" smtClean="0">
              <a:solidFill>
                <a:srgbClr val="000000"/>
              </a:solidFill>
              <a:latin typeface="Calibri"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noTextEdi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l-PL" smtClean="0"/>
          </a:p>
        </p:txBody>
      </p:sp>
      <p:sp>
        <p:nvSpPr>
          <p:cNvPr id="41987" name="Slide Number Placeholder 3"/>
          <p:cNvSpPr>
            <a:spLocks noGrp="1"/>
          </p:cNvSpPr>
          <p:nvPr>
            <p:ph type="sldNum" sz="quarter" idx="5"/>
          </p:nvPr>
        </p:nvSpPr>
        <p:spPr bwMode="auto">
          <a:xfrm>
            <a:off x="3884614" y="8829675"/>
            <a:ext cx="2971800" cy="465138"/>
          </a:xfrm>
          <a:prstGeom prst="rect">
            <a:avLst/>
          </a:prstGeom>
          <a:noFill/>
          <a:ln>
            <a:miter lim="800000"/>
            <a:headEnd/>
            <a:tailEnd/>
          </a:ln>
        </p:spPr>
        <p:txBody>
          <a:bodyPr wrap="square" numCol="1" anchorCtr="0" compatLnSpc="1">
            <a:prstTxWarp prst="textNoShape">
              <a:avLst/>
            </a:prstTxWarp>
          </a:bodyPr>
          <a:lstStyle/>
          <a:p>
            <a:fld id="{BA0647DB-B833-4DAD-A7B0-C1F58A02A6B3}" type="slidenum">
              <a:rPr lang="en-US" smtClean="0">
                <a:solidFill>
                  <a:srgbClr val="000000"/>
                </a:solidFill>
                <a:latin typeface="Calibri" pitchFamily="34" charset="0"/>
              </a:rPr>
              <a:pPr/>
              <a:t>36</a:t>
            </a:fld>
            <a:endParaRPr lang="en-US" smtClean="0">
              <a:solidFill>
                <a:srgbClr val="000000"/>
              </a:solidFill>
              <a:latin typeface="Calibri"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noTextEdi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l-PL" smtClean="0"/>
          </a:p>
        </p:txBody>
      </p:sp>
      <p:sp>
        <p:nvSpPr>
          <p:cNvPr id="41987" name="Slide Number Placeholder 3"/>
          <p:cNvSpPr>
            <a:spLocks noGrp="1"/>
          </p:cNvSpPr>
          <p:nvPr>
            <p:ph type="sldNum" sz="quarter" idx="5"/>
          </p:nvPr>
        </p:nvSpPr>
        <p:spPr bwMode="auto">
          <a:xfrm>
            <a:off x="3884614" y="8829675"/>
            <a:ext cx="2971800" cy="465138"/>
          </a:xfrm>
          <a:prstGeom prst="rect">
            <a:avLst/>
          </a:prstGeom>
          <a:noFill/>
          <a:ln>
            <a:miter lim="800000"/>
            <a:headEnd/>
            <a:tailEnd/>
          </a:ln>
        </p:spPr>
        <p:txBody>
          <a:bodyPr wrap="square" numCol="1" anchorCtr="0" compatLnSpc="1">
            <a:prstTxWarp prst="textNoShape">
              <a:avLst/>
            </a:prstTxWarp>
          </a:bodyPr>
          <a:lstStyle/>
          <a:p>
            <a:fld id="{BA0647DB-B833-4DAD-A7B0-C1F58A02A6B3}" type="slidenum">
              <a:rPr lang="en-US" smtClean="0">
                <a:solidFill>
                  <a:srgbClr val="000000"/>
                </a:solidFill>
                <a:latin typeface="Calibri" pitchFamily="34" charset="0"/>
              </a:rPr>
              <a:pPr/>
              <a:t>38</a:t>
            </a:fld>
            <a:endParaRPr lang="en-US" smtClean="0">
              <a:solidFill>
                <a:srgbClr val="000000"/>
              </a:solidFill>
              <a:latin typeface="Calibri"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noTextEdi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l-PL" smtClean="0"/>
          </a:p>
        </p:txBody>
      </p:sp>
      <p:sp>
        <p:nvSpPr>
          <p:cNvPr id="41987" name="Slide Number Placeholder 3"/>
          <p:cNvSpPr>
            <a:spLocks noGrp="1"/>
          </p:cNvSpPr>
          <p:nvPr>
            <p:ph type="sldNum" sz="quarter" idx="5"/>
          </p:nvPr>
        </p:nvSpPr>
        <p:spPr bwMode="auto">
          <a:xfrm>
            <a:off x="3884614" y="8829675"/>
            <a:ext cx="2971800" cy="465138"/>
          </a:xfrm>
          <a:prstGeom prst="rect">
            <a:avLst/>
          </a:prstGeom>
          <a:noFill/>
          <a:ln>
            <a:miter lim="800000"/>
            <a:headEnd/>
            <a:tailEnd/>
          </a:ln>
        </p:spPr>
        <p:txBody>
          <a:bodyPr wrap="square" numCol="1" anchorCtr="0" compatLnSpc="1">
            <a:prstTxWarp prst="textNoShape">
              <a:avLst/>
            </a:prstTxWarp>
          </a:bodyPr>
          <a:lstStyle/>
          <a:p>
            <a:fld id="{BA0647DB-B833-4DAD-A7B0-C1F58A02A6B3}" type="slidenum">
              <a:rPr lang="en-US" smtClean="0">
                <a:solidFill>
                  <a:srgbClr val="000000"/>
                </a:solidFill>
                <a:latin typeface="Calibri" pitchFamily="34" charset="0"/>
              </a:rPr>
              <a:pPr/>
              <a:t>40</a:t>
            </a:fld>
            <a:endParaRPr lang="en-US" smtClean="0">
              <a:solidFill>
                <a:srgbClr val="000000"/>
              </a:solidFill>
              <a:latin typeface="Calibri"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696913"/>
            <a:ext cx="4648200" cy="3486150"/>
          </a:xfrm>
          <a:prstGeom prst="rect">
            <a:avLst/>
          </a:prstGeo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4" y="8829968"/>
            <a:ext cx="2971800" cy="464820"/>
          </a:xfrm>
          <a:prstGeom prst="rect">
            <a:avLst/>
          </a:prstGeom>
        </p:spPr>
        <p:txBody>
          <a:bodyPr/>
          <a:lstStyle/>
          <a:p>
            <a:fld id="{0E580C43-CC4A-4116-8DD6-203A5F193F7D}" type="slidenum">
              <a:rPr lang="en-US" smtClean="0">
                <a:solidFill>
                  <a:prstClr val="black"/>
                </a:solidFill>
                <a:latin typeface="Calibri"/>
              </a:rPr>
              <a:pPr/>
              <a:t>42</a:t>
            </a:fld>
            <a:endParaRPr lang="en-US" dirty="0">
              <a:solidFill>
                <a:prstClr val="black"/>
              </a:solidFill>
              <a:latin typeface="Calibri"/>
            </a:endParaRPr>
          </a:p>
        </p:txBody>
      </p:sp>
    </p:spTree>
    <p:extLst>
      <p:ext uri="{BB962C8B-B14F-4D97-AF65-F5344CB8AC3E}">
        <p14:creationId xmlns:p14="http://schemas.microsoft.com/office/powerpoint/2010/main" val="6738614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5" name="Straight Connector 6"/>
          <p:cNvCxnSpPr/>
          <p:nvPr/>
        </p:nvCxnSpPr>
        <p:spPr>
          <a:xfrm>
            <a:off x="568578" y="3478700"/>
            <a:ext cx="4400551" cy="0"/>
          </a:xfrm>
          <a:prstGeom prst="line">
            <a:avLst/>
          </a:prstGeom>
          <a:noFill/>
          <a:ln w="9525" cap="flat" cmpd="sng" algn="ctr">
            <a:gradFill>
              <a:gsLst>
                <a:gs pos="100000">
                  <a:srgbClr val="5091CD">
                    <a:tint val="66000"/>
                    <a:satMod val="160000"/>
                    <a:lumMod val="0"/>
                    <a:lumOff val="100000"/>
                    <a:alpha val="0"/>
                  </a:srgbClr>
                </a:gs>
                <a:gs pos="44000">
                  <a:srgbClr val="F2F6FD"/>
                </a:gs>
              </a:gsLst>
              <a:lin ang="0" scaled="0"/>
            </a:gradFill>
            <a:prstDash val="solid"/>
          </a:ln>
          <a:effectLst/>
        </p:spPr>
      </p:cxnSp>
      <p:cxnSp>
        <p:nvCxnSpPr>
          <p:cNvPr id="6" name="Straight Connector 7"/>
          <p:cNvCxnSpPr/>
          <p:nvPr/>
        </p:nvCxnSpPr>
        <p:spPr>
          <a:xfrm>
            <a:off x="568578" y="3983525"/>
            <a:ext cx="4400551" cy="0"/>
          </a:xfrm>
          <a:prstGeom prst="line">
            <a:avLst/>
          </a:prstGeom>
          <a:noFill/>
          <a:ln w="9525" cap="flat" cmpd="sng" algn="ctr">
            <a:gradFill>
              <a:gsLst>
                <a:gs pos="100000">
                  <a:srgbClr val="5091CD">
                    <a:tint val="66000"/>
                    <a:satMod val="160000"/>
                    <a:lumMod val="0"/>
                    <a:lumOff val="100000"/>
                    <a:alpha val="0"/>
                  </a:srgbClr>
                </a:gs>
                <a:gs pos="44000">
                  <a:srgbClr val="F2F6FD"/>
                </a:gs>
              </a:gsLst>
              <a:lin ang="0" scaled="0"/>
            </a:gradFill>
            <a:prstDash val="solid"/>
          </a:ln>
          <a:effectLst/>
        </p:spPr>
      </p:cxnSp>
      <p:grpSp>
        <p:nvGrpSpPr>
          <p:cNvPr id="7" name="Group 27"/>
          <p:cNvGrpSpPr>
            <a:grpSpLocks/>
          </p:cNvGrpSpPr>
          <p:nvPr userDrawn="1"/>
        </p:nvGrpSpPr>
        <p:grpSpPr bwMode="auto">
          <a:xfrm>
            <a:off x="482600" y="6553200"/>
            <a:ext cx="50800" cy="304800"/>
            <a:chOff x="482283" y="6553200"/>
            <a:chExt cx="50800" cy="304803"/>
          </a:xfrm>
        </p:grpSpPr>
        <p:cxnSp>
          <p:nvCxnSpPr>
            <p:cNvPr id="8" name="Straight Connector 10"/>
            <p:cNvCxnSpPr/>
            <p:nvPr userDrawn="1"/>
          </p:nvCxnSpPr>
          <p:spPr>
            <a:xfrm>
              <a:off x="493459" y="6669884"/>
              <a:ext cx="0" cy="188119"/>
            </a:xfrm>
            <a:prstGeom prst="line">
              <a:avLst/>
            </a:prstGeom>
            <a:noFill/>
            <a:ln w="9525" cap="flat" cmpd="sng" algn="ctr">
              <a:gradFill>
                <a:gsLst>
                  <a:gs pos="100000">
                    <a:srgbClr val="5091CD">
                      <a:lumMod val="0"/>
                      <a:lumOff val="100000"/>
                    </a:srgbClr>
                  </a:gs>
                  <a:gs pos="0">
                    <a:srgbClr val="5091CD">
                      <a:alpha val="0"/>
                    </a:srgbClr>
                  </a:gs>
                </a:gsLst>
                <a:lin ang="5400000" scaled="0"/>
              </a:gradFill>
              <a:prstDash val="solid"/>
            </a:ln>
            <a:effectLst/>
          </p:spPr>
        </p:cxnSp>
        <p:cxnSp>
          <p:nvCxnSpPr>
            <p:cNvPr id="9" name="Straight Connector 11"/>
            <p:cNvCxnSpPr/>
            <p:nvPr userDrawn="1"/>
          </p:nvCxnSpPr>
          <p:spPr>
            <a:xfrm>
              <a:off x="444691" y="6553200"/>
              <a:ext cx="0" cy="304800"/>
            </a:xfrm>
            <a:prstGeom prst="line">
              <a:avLst/>
            </a:prstGeom>
            <a:noFill/>
            <a:ln w="9525" cap="flat" cmpd="sng" algn="ctr">
              <a:gradFill>
                <a:gsLst>
                  <a:gs pos="100000">
                    <a:schemeClr val="accent1"/>
                  </a:gs>
                  <a:gs pos="0">
                    <a:schemeClr val="accent1">
                      <a:alpha val="0"/>
                    </a:schemeClr>
                  </a:gs>
                </a:gsLst>
                <a:lin ang="5400000" scaled="0"/>
              </a:gradFill>
              <a:prstDash val="solid"/>
            </a:ln>
            <a:effectLst/>
          </p:spPr>
        </p:cxnSp>
      </p:grpSp>
      <p:grpSp>
        <p:nvGrpSpPr>
          <p:cNvPr id="10" name="Group 34"/>
          <p:cNvGrpSpPr>
            <a:grpSpLocks/>
          </p:cNvGrpSpPr>
          <p:nvPr userDrawn="1"/>
        </p:nvGrpSpPr>
        <p:grpSpPr bwMode="auto">
          <a:xfrm>
            <a:off x="581025" y="4188313"/>
            <a:ext cx="1574800" cy="217487"/>
            <a:chOff x="7019492" y="6521307"/>
            <a:chExt cx="915349" cy="126955"/>
          </a:xfrm>
        </p:grpSpPr>
        <p:sp>
          <p:nvSpPr>
            <p:cNvPr id="11" name="Freeform 13"/>
            <p:cNvSpPr>
              <a:spLocks/>
            </p:cNvSpPr>
            <p:nvPr/>
          </p:nvSpPr>
          <p:spPr bwMode="auto">
            <a:xfrm>
              <a:off x="7019492" y="6521307"/>
              <a:ext cx="81200" cy="126955"/>
            </a:xfrm>
            <a:custGeom>
              <a:avLst/>
              <a:gdLst>
                <a:gd name="T0" fmla="*/ 87 w 87"/>
                <a:gd name="T1" fmla="*/ 15 h 135"/>
                <a:gd name="T2" fmla="*/ 87 w 87"/>
                <a:gd name="T3" fmla="*/ 44 h 135"/>
                <a:gd name="T4" fmla="*/ 72 w 87"/>
                <a:gd name="T5" fmla="*/ 29 h 135"/>
                <a:gd name="T6" fmla="*/ 56 w 87"/>
                <a:gd name="T7" fmla="*/ 28 h 135"/>
                <a:gd name="T8" fmla="*/ 57 w 87"/>
                <a:gd name="T9" fmla="*/ 44 h 135"/>
                <a:gd name="T10" fmla="*/ 87 w 87"/>
                <a:gd name="T11" fmla="*/ 73 h 135"/>
                <a:gd name="T12" fmla="*/ 87 w 87"/>
                <a:gd name="T13" fmla="*/ 102 h 135"/>
                <a:gd name="T14" fmla="*/ 43 w 87"/>
                <a:gd name="T15" fmla="*/ 58 h 135"/>
                <a:gd name="T16" fmla="*/ 27 w 87"/>
                <a:gd name="T17" fmla="*/ 57 h 135"/>
                <a:gd name="T18" fmla="*/ 28 w 87"/>
                <a:gd name="T19" fmla="*/ 73 h 135"/>
                <a:gd name="T20" fmla="*/ 76 w 87"/>
                <a:gd name="T21" fmla="*/ 120 h 135"/>
                <a:gd name="T22" fmla="*/ 62 w 87"/>
                <a:gd name="T23" fmla="*/ 135 h 135"/>
                <a:gd name="T24" fmla="*/ 14 w 87"/>
                <a:gd name="T25" fmla="*/ 87 h 135"/>
                <a:gd name="T26" fmla="*/ 13 w 87"/>
                <a:gd name="T27" fmla="*/ 43 h 135"/>
                <a:gd name="T28" fmla="*/ 34 w 87"/>
                <a:gd name="T29" fmla="*/ 35 h 135"/>
                <a:gd name="T30" fmla="*/ 42 w 87"/>
                <a:gd name="T31" fmla="*/ 13 h 135"/>
                <a:gd name="T32" fmla="*/ 86 w 87"/>
                <a:gd name="T33" fmla="*/ 15 h 135"/>
                <a:gd name="T34" fmla="*/ 87 w 87"/>
                <a:gd name="T35" fmla="*/ 15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35">
                  <a:moveTo>
                    <a:pt x="87" y="15"/>
                  </a:moveTo>
                  <a:cubicBezTo>
                    <a:pt x="87" y="44"/>
                    <a:pt x="87" y="44"/>
                    <a:pt x="87" y="44"/>
                  </a:cubicBezTo>
                  <a:cubicBezTo>
                    <a:pt x="72" y="29"/>
                    <a:pt x="72" y="29"/>
                    <a:pt x="72" y="29"/>
                  </a:cubicBezTo>
                  <a:cubicBezTo>
                    <a:pt x="66" y="24"/>
                    <a:pt x="60" y="24"/>
                    <a:pt x="56" y="28"/>
                  </a:cubicBezTo>
                  <a:cubicBezTo>
                    <a:pt x="52" y="32"/>
                    <a:pt x="52" y="38"/>
                    <a:pt x="57" y="44"/>
                  </a:cubicBezTo>
                  <a:cubicBezTo>
                    <a:pt x="87" y="73"/>
                    <a:pt x="87" y="73"/>
                    <a:pt x="87" y="73"/>
                  </a:cubicBezTo>
                  <a:cubicBezTo>
                    <a:pt x="87" y="102"/>
                    <a:pt x="87" y="102"/>
                    <a:pt x="87" y="102"/>
                  </a:cubicBezTo>
                  <a:cubicBezTo>
                    <a:pt x="43" y="58"/>
                    <a:pt x="43" y="58"/>
                    <a:pt x="43" y="58"/>
                  </a:cubicBezTo>
                  <a:cubicBezTo>
                    <a:pt x="37" y="53"/>
                    <a:pt x="31" y="53"/>
                    <a:pt x="27" y="57"/>
                  </a:cubicBezTo>
                  <a:cubicBezTo>
                    <a:pt x="23" y="60"/>
                    <a:pt x="23" y="67"/>
                    <a:pt x="28" y="73"/>
                  </a:cubicBezTo>
                  <a:cubicBezTo>
                    <a:pt x="76" y="120"/>
                    <a:pt x="76" y="120"/>
                    <a:pt x="76" y="120"/>
                  </a:cubicBezTo>
                  <a:cubicBezTo>
                    <a:pt x="62" y="135"/>
                    <a:pt x="62" y="135"/>
                    <a:pt x="62" y="135"/>
                  </a:cubicBezTo>
                  <a:cubicBezTo>
                    <a:pt x="14" y="87"/>
                    <a:pt x="14" y="87"/>
                    <a:pt x="14" y="87"/>
                  </a:cubicBezTo>
                  <a:cubicBezTo>
                    <a:pt x="0" y="73"/>
                    <a:pt x="1" y="54"/>
                    <a:pt x="13" y="43"/>
                  </a:cubicBezTo>
                  <a:cubicBezTo>
                    <a:pt x="21" y="35"/>
                    <a:pt x="30" y="34"/>
                    <a:pt x="34" y="35"/>
                  </a:cubicBezTo>
                  <a:cubicBezTo>
                    <a:pt x="33" y="31"/>
                    <a:pt x="34" y="22"/>
                    <a:pt x="42" y="13"/>
                  </a:cubicBezTo>
                  <a:cubicBezTo>
                    <a:pt x="54" y="2"/>
                    <a:pt x="73" y="0"/>
                    <a:pt x="86" y="15"/>
                  </a:cubicBezTo>
                  <a:lnTo>
                    <a:pt x="87" y="15"/>
                  </a:lnTo>
                  <a:close/>
                </a:path>
              </a:pathLst>
            </a:custGeom>
            <a:solidFill>
              <a:sysClr val="window" lastClr="FFFFFF"/>
            </a:solidFill>
            <a:ln>
              <a:noFill/>
            </a:ln>
          </p:spPr>
          <p:txBody>
            <a:bodyPr/>
            <a:lstStyle/>
            <a:p>
              <a:pPr fontAlgn="auto">
                <a:spcBef>
                  <a:spcPts val="0"/>
                </a:spcBef>
                <a:spcAft>
                  <a:spcPts val="0"/>
                </a:spcAft>
                <a:defRPr/>
              </a:pPr>
              <a:endParaRPr lang="en-US" kern="0" dirty="0">
                <a:solidFill>
                  <a:sysClr val="windowText" lastClr="000000"/>
                </a:solidFill>
                <a:latin typeface="+mn-lt"/>
              </a:endParaRPr>
            </a:p>
          </p:txBody>
        </p:sp>
        <p:sp>
          <p:nvSpPr>
            <p:cNvPr id="12" name="Freeform 14"/>
            <p:cNvSpPr>
              <a:spLocks/>
            </p:cNvSpPr>
            <p:nvPr/>
          </p:nvSpPr>
          <p:spPr bwMode="auto">
            <a:xfrm>
              <a:off x="7100692" y="6521307"/>
              <a:ext cx="82123" cy="126955"/>
            </a:xfrm>
            <a:custGeom>
              <a:avLst/>
              <a:gdLst>
                <a:gd name="T0" fmla="*/ 0 w 87"/>
                <a:gd name="T1" fmla="*/ 44 h 135"/>
                <a:gd name="T2" fmla="*/ 0 w 87"/>
                <a:gd name="T3" fmla="*/ 15 h 135"/>
                <a:gd name="T4" fmla="*/ 1 w 87"/>
                <a:gd name="T5" fmla="*/ 15 h 135"/>
                <a:gd name="T6" fmla="*/ 44 w 87"/>
                <a:gd name="T7" fmla="*/ 13 h 135"/>
                <a:gd name="T8" fmla="*/ 53 w 87"/>
                <a:gd name="T9" fmla="*/ 35 h 135"/>
                <a:gd name="T10" fmla="*/ 74 w 87"/>
                <a:gd name="T11" fmla="*/ 43 h 135"/>
                <a:gd name="T12" fmla="*/ 73 w 87"/>
                <a:gd name="T13" fmla="*/ 87 h 135"/>
                <a:gd name="T14" fmla="*/ 25 w 87"/>
                <a:gd name="T15" fmla="*/ 135 h 135"/>
                <a:gd name="T16" fmla="*/ 11 w 87"/>
                <a:gd name="T17" fmla="*/ 120 h 135"/>
                <a:gd name="T18" fmla="*/ 58 w 87"/>
                <a:gd name="T19" fmla="*/ 73 h 135"/>
                <a:gd name="T20" fmla="*/ 60 w 87"/>
                <a:gd name="T21" fmla="*/ 57 h 135"/>
                <a:gd name="T22" fmla="*/ 44 w 87"/>
                <a:gd name="T23" fmla="*/ 58 h 135"/>
                <a:gd name="T24" fmla="*/ 0 w 87"/>
                <a:gd name="T25" fmla="*/ 102 h 135"/>
                <a:gd name="T26" fmla="*/ 0 w 87"/>
                <a:gd name="T27" fmla="*/ 73 h 135"/>
                <a:gd name="T28" fmla="*/ 29 w 87"/>
                <a:gd name="T29" fmla="*/ 44 h 135"/>
                <a:gd name="T30" fmla="*/ 31 w 87"/>
                <a:gd name="T31" fmla="*/ 28 h 135"/>
                <a:gd name="T32" fmla="*/ 15 w 87"/>
                <a:gd name="T33" fmla="*/ 29 h 135"/>
                <a:gd name="T34" fmla="*/ 0 w 87"/>
                <a:gd name="T35" fmla="*/ 44 h 135"/>
                <a:gd name="T36" fmla="*/ 0 w 87"/>
                <a:gd name="T37" fmla="*/ 15 h 135"/>
                <a:gd name="T38" fmla="*/ 0 w 87"/>
                <a:gd name="T39" fmla="*/ 44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7" h="135">
                  <a:moveTo>
                    <a:pt x="0" y="44"/>
                  </a:moveTo>
                  <a:cubicBezTo>
                    <a:pt x="0" y="15"/>
                    <a:pt x="0" y="15"/>
                    <a:pt x="0" y="15"/>
                  </a:cubicBezTo>
                  <a:cubicBezTo>
                    <a:pt x="1" y="15"/>
                    <a:pt x="1" y="15"/>
                    <a:pt x="1" y="15"/>
                  </a:cubicBezTo>
                  <a:cubicBezTo>
                    <a:pt x="15" y="0"/>
                    <a:pt x="33" y="2"/>
                    <a:pt x="44" y="13"/>
                  </a:cubicBezTo>
                  <a:cubicBezTo>
                    <a:pt x="53" y="22"/>
                    <a:pt x="53" y="31"/>
                    <a:pt x="53" y="35"/>
                  </a:cubicBezTo>
                  <a:cubicBezTo>
                    <a:pt x="57" y="34"/>
                    <a:pt x="66" y="35"/>
                    <a:pt x="74" y="43"/>
                  </a:cubicBezTo>
                  <a:cubicBezTo>
                    <a:pt x="85" y="54"/>
                    <a:pt x="87" y="73"/>
                    <a:pt x="73" y="87"/>
                  </a:cubicBezTo>
                  <a:cubicBezTo>
                    <a:pt x="25" y="135"/>
                    <a:pt x="25" y="135"/>
                    <a:pt x="25" y="135"/>
                  </a:cubicBezTo>
                  <a:cubicBezTo>
                    <a:pt x="11" y="120"/>
                    <a:pt x="11" y="120"/>
                    <a:pt x="11" y="120"/>
                  </a:cubicBezTo>
                  <a:cubicBezTo>
                    <a:pt x="58" y="73"/>
                    <a:pt x="58" y="73"/>
                    <a:pt x="58" y="73"/>
                  </a:cubicBezTo>
                  <a:cubicBezTo>
                    <a:pt x="64" y="67"/>
                    <a:pt x="63" y="60"/>
                    <a:pt x="60" y="57"/>
                  </a:cubicBezTo>
                  <a:cubicBezTo>
                    <a:pt x="56" y="53"/>
                    <a:pt x="49" y="53"/>
                    <a:pt x="44" y="58"/>
                  </a:cubicBezTo>
                  <a:cubicBezTo>
                    <a:pt x="0" y="102"/>
                    <a:pt x="0" y="102"/>
                    <a:pt x="0" y="102"/>
                  </a:cubicBezTo>
                  <a:cubicBezTo>
                    <a:pt x="0" y="73"/>
                    <a:pt x="0" y="73"/>
                    <a:pt x="0" y="73"/>
                  </a:cubicBezTo>
                  <a:cubicBezTo>
                    <a:pt x="29" y="44"/>
                    <a:pt x="29" y="44"/>
                    <a:pt x="29" y="44"/>
                  </a:cubicBezTo>
                  <a:cubicBezTo>
                    <a:pt x="35" y="38"/>
                    <a:pt x="34" y="32"/>
                    <a:pt x="31" y="28"/>
                  </a:cubicBezTo>
                  <a:cubicBezTo>
                    <a:pt x="27" y="24"/>
                    <a:pt x="20" y="24"/>
                    <a:pt x="15" y="29"/>
                  </a:cubicBezTo>
                  <a:cubicBezTo>
                    <a:pt x="0" y="44"/>
                    <a:pt x="0" y="44"/>
                    <a:pt x="0" y="44"/>
                  </a:cubicBezTo>
                  <a:cubicBezTo>
                    <a:pt x="0" y="15"/>
                    <a:pt x="0" y="15"/>
                    <a:pt x="0" y="15"/>
                  </a:cubicBezTo>
                  <a:lnTo>
                    <a:pt x="0" y="44"/>
                  </a:lnTo>
                  <a:close/>
                </a:path>
              </a:pathLst>
            </a:custGeom>
            <a:solidFill>
              <a:srgbClr val="B2BB1E"/>
            </a:solidFill>
            <a:ln>
              <a:noFill/>
            </a:ln>
            <a:extLst/>
          </p:spPr>
          <p:txBody>
            <a:bodyPr/>
            <a:lstStyle/>
            <a:p>
              <a:pPr fontAlgn="auto">
                <a:spcBef>
                  <a:spcPts val="0"/>
                </a:spcBef>
                <a:spcAft>
                  <a:spcPts val="0"/>
                </a:spcAft>
                <a:defRPr/>
              </a:pPr>
              <a:endParaRPr lang="en-US" kern="0" dirty="0">
                <a:solidFill>
                  <a:sysClr val="windowText" lastClr="000000"/>
                </a:solidFill>
                <a:latin typeface="+mn-lt"/>
              </a:endParaRPr>
            </a:p>
          </p:txBody>
        </p:sp>
        <p:sp>
          <p:nvSpPr>
            <p:cNvPr id="13" name="Freeform 15"/>
            <p:cNvSpPr>
              <a:spLocks/>
            </p:cNvSpPr>
            <p:nvPr/>
          </p:nvSpPr>
          <p:spPr bwMode="auto">
            <a:xfrm>
              <a:off x="7216956" y="6545401"/>
              <a:ext cx="79355" cy="80621"/>
            </a:xfrm>
            <a:custGeom>
              <a:avLst/>
              <a:gdLst>
                <a:gd name="T0" fmla="*/ 70 w 85"/>
                <a:gd name="T1" fmla="*/ 86 h 86"/>
                <a:gd name="T2" fmla="*/ 70 w 85"/>
                <a:gd name="T3" fmla="*/ 35 h 86"/>
                <a:gd name="T4" fmla="*/ 70 w 85"/>
                <a:gd name="T5" fmla="*/ 26 h 86"/>
                <a:gd name="T6" fmla="*/ 70 w 85"/>
                <a:gd name="T7" fmla="*/ 26 h 86"/>
                <a:gd name="T8" fmla="*/ 65 w 85"/>
                <a:gd name="T9" fmla="*/ 35 h 86"/>
                <a:gd name="T10" fmla="*/ 47 w 85"/>
                <a:gd name="T11" fmla="*/ 62 h 86"/>
                <a:gd name="T12" fmla="*/ 39 w 85"/>
                <a:gd name="T13" fmla="*/ 62 h 86"/>
                <a:gd name="T14" fmla="*/ 20 w 85"/>
                <a:gd name="T15" fmla="*/ 34 h 86"/>
                <a:gd name="T16" fmla="*/ 15 w 85"/>
                <a:gd name="T17" fmla="*/ 26 h 86"/>
                <a:gd name="T18" fmla="*/ 15 w 85"/>
                <a:gd name="T19" fmla="*/ 26 h 86"/>
                <a:gd name="T20" fmla="*/ 15 w 85"/>
                <a:gd name="T21" fmla="*/ 35 h 86"/>
                <a:gd name="T22" fmla="*/ 15 w 85"/>
                <a:gd name="T23" fmla="*/ 86 h 86"/>
                <a:gd name="T24" fmla="*/ 0 w 85"/>
                <a:gd name="T25" fmla="*/ 86 h 86"/>
                <a:gd name="T26" fmla="*/ 0 w 85"/>
                <a:gd name="T27" fmla="*/ 0 h 86"/>
                <a:gd name="T28" fmla="*/ 14 w 85"/>
                <a:gd name="T29" fmla="*/ 0 h 86"/>
                <a:gd name="T30" fmla="*/ 38 w 85"/>
                <a:gd name="T31" fmla="*/ 35 h 86"/>
                <a:gd name="T32" fmla="*/ 43 w 85"/>
                <a:gd name="T33" fmla="*/ 44 h 86"/>
                <a:gd name="T34" fmla="*/ 44 w 85"/>
                <a:gd name="T35" fmla="*/ 44 h 86"/>
                <a:gd name="T36" fmla="*/ 49 w 85"/>
                <a:gd name="T37" fmla="*/ 34 h 86"/>
                <a:gd name="T38" fmla="*/ 70 w 85"/>
                <a:gd name="T39" fmla="*/ 0 h 86"/>
                <a:gd name="T40" fmla="*/ 85 w 85"/>
                <a:gd name="T41" fmla="*/ 0 h 86"/>
                <a:gd name="T42" fmla="*/ 85 w 85"/>
                <a:gd name="T43" fmla="*/ 86 h 86"/>
                <a:gd name="T44" fmla="*/ 70 w 85"/>
                <a:gd name="T45"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5" h="86">
                  <a:moveTo>
                    <a:pt x="70" y="86"/>
                  </a:moveTo>
                  <a:cubicBezTo>
                    <a:pt x="70" y="35"/>
                    <a:pt x="70" y="35"/>
                    <a:pt x="70" y="35"/>
                  </a:cubicBezTo>
                  <a:cubicBezTo>
                    <a:pt x="70" y="32"/>
                    <a:pt x="70" y="29"/>
                    <a:pt x="70" y="26"/>
                  </a:cubicBezTo>
                  <a:cubicBezTo>
                    <a:pt x="70" y="26"/>
                    <a:pt x="70" y="26"/>
                    <a:pt x="70" y="26"/>
                  </a:cubicBezTo>
                  <a:cubicBezTo>
                    <a:pt x="69" y="29"/>
                    <a:pt x="66" y="32"/>
                    <a:pt x="65" y="35"/>
                  </a:cubicBezTo>
                  <a:cubicBezTo>
                    <a:pt x="47" y="62"/>
                    <a:pt x="47" y="62"/>
                    <a:pt x="47" y="62"/>
                  </a:cubicBezTo>
                  <a:cubicBezTo>
                    <a:pt x="39" y="62"/>
                    <a:pt x="39" y="62"/>
                    <a:pt x="39" y="62"/>
                  </a:cubicBezTo>
                  <a:cubicBezTo>
                    <a:pt x="20" y="34"/>
                    <a:pt x="20" y="34"/>
                    <a:pt x="20" y="34"/>
                  </a:cubicBezTo>
                  <a:cubicBezTo>
                    <a:pt x="19" y="32"/>
                    <a:pt x="17" y="29"/>
                    <a:pt x="15" y="26"/>
                  </a:cubicBezTo>
                  <a:cubicBezTo>
                    <a:pt x="15" y="26"/>
                    <a:pt x="15" y="26"/>
                    <a:pt x="15" y="26"/>
                  </a:cubicBezTo>
                  <a:cubicBezTo>
                    <a:pt x="15" y="29"/>
                    <a:pt x="15" y="32"/>
                    <a:pt x="15" y="35"/>
                  </a:cubicBezTo>
                  <a:cubicBezTo>
                    <a:pt x="15" y="86"/>
                    <a:pt x="15" y="86"/>
                    <a:pt x="15" y="86"/>
                  </a:cubicBezTo>
                  <a:cubicBezTo>
                    <a:pt x="0" y="86"/>
                    <a:pt x="0" y="86"/>
                    <a:pt x="0" y="86"/>
                  </a:cubicBezTo>
                  <a:cubicBezTo>
                    <a:pt x="0" y="0"/>
                    <a:pt x="0" y="0"/>
                    <a:pt x="0" y="0"/>
                  </a:cubicBezTo>
                  <a:cubicBezTo>
                    <a:pt x="14" y="0"/>
                    <a:pt x="14" y="0"/>
                    <a:pt x="14" y="0"/>
                  </a:cubicBezTo>
                  <a:cubicBezTo>
                    <a:pt x="38" y="35"/>
                    <a:pt x="38" y="35"/>
                    <a:pt x="38" y="35"/>
                  </a:cubicBezTo>
                  <a:cubicBezTo>
                    <a:pt x="40" y="38"/>
                    <a:pt x="42" y="41"/>
                    <a:pt x="43" y="44"/>
                  </a:cubicBezTo>
                  <a:cubicBezTo>
                    <a:pt x="44" y="44"/>
                    <a:pt x="44" y="44"/>
                    <a:pt x="44" y="44"/>
                  </a:cubicBezTo>
                  <a:cubicBezTo>
                    <a:pt x="45" y="41"/>
                    <a:pt x="46" y="38"/>
                    <a:pt x="49" y="34"/>
                  </a:cubicBezTo>
                  <a:cubicBezTo>
                    <a:pt x="70" y="0"/>
                    <a:pt x="70" y="0"/>
                    <a:pt x="70" y="0"/>
                  </a:cubicBezTo>
                  <a:cubicBezTo>
                    <a:pt x="85" y="0"/>
                    <a:pt x="85" y="0"/>
                    <a:pt x="85" y="0"/>
                  </a:cubicBezTo>
                  <a:cubicBezTo>
                    <a:pt x="85" y="86"/>
                    <a:pt x="85" y="86"/>
                    <a:pt x="85" y="86"/>
                  </a:cubicBezTo>
                  <a:lnTo>
                    <a:pt x="70" y="86"/>
                  </a:lnTo>
                  <a:close/>
                </a:path>
              </a:pathLst>
            </a:custGeom>
            <a:solidFill>
              <a:sysClr val="window" lastClr="FFFFFF"/>
            </a:solidFill>
            <a:ln>
              <a:noFill/>
            </a:ln>
          </p:spPr>
          <p:txBody>
            <a:bodyPr/>
            <a:lstStyle/>
            <a:p>
              <a:pPr fontAlgn="auto">
                <a:spcBef>
                  <a:spcPts val="0"/>
                </a:spcBef>
                <a:spcAft>
                  <a:spcPts val="0"/>
                </a:spcAft>
                <a:defRPr/>
              </a:pPr>
              <a:endParaRPr lang="en-US" kern="0" dirty="0">
                <a:solidFill>
                  <a:sysClr val="windowText" lastClr="000000"/>
                </a:solidFill>
                <a:latin typeface="+mn-lt"/>
              </a:endParaRPr>
            </a:p>
          </p:txBody>
        </p:sp>
        <p:sp>
          <p:nvSpPr>
            <p:cNvPr id="14" name="Freeform 16"/>
            <p:cNvSpPr>
              <a:spLocks noEditPoints="1"/>
            </p:cNvSpPr>
            <p:nvPr/>
          </p:nvSpPr>
          <p:spPr bwMode="auto">
            <a:xfrm>
              <a:off x="7311075" y="6547254"/>
              <a:ext cx="16609" cy="80621"/>
            </a:xfrm>
            <a:custGeom>
              <a:avLst/>
              <a:gdLst>
                <a:gd name="T0" fmla="*/ 1 w 18"/>
                <a:gd name="T1" fmla="*/ 27 h 85"/>
                <a:gd name="T2" fmla="*/ 16 w 18"/>
                <a:gd name="T3" fmla="*/ 27 h 85"/>
                <a:gd name="T4" fmla="*/ 16 w 18"/>
                <a:gd name="T5" fmla="*/ 74 h 85"/>
                <a:gd name="T6" fmla="*/ 1 w 18"/>
                <a:gd name="T7" fmla="*/ 85 h 85"/>
                <a:gd name="T8" fmla="*/ 1 w 18"/>
                <a:gd name="T9" fmla="*/ 27 h 85"/>
                <a:gd name="T10" fmla="*/ 9 w 18"/>
                <a:gd name="T11" fmla="*/ 18 h 85"/>
                <a:gd name="T12" fmla="*/ 0 w 18"/>
                <a:gd name="T13" fmla="*/ 9 h 85"/>
                <a:gd name="T14" fmla="*/ 9 w 18"/>
                <a:gd name="T15" fmla="*/ 0 h 85"/>
                <a:gd name="T16" fmla="*/ 18 w 18"/>
                <a:gd name="T17" fmla="*/ 9 h 85"/>
                <a:gd name="T18" fmla="*/ 9 w 18"/>
                <a:gd name="T19" fmla="*/ 18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85">
                  <a:moveTo>
                    <a:pt x="1" y="27"/>
                  </a:moveTo>
                  <a:cubicBezTo>
                    <a:pt x="16" y="27"/>
                    <a:pt x="16" y="27"/>
                    <a:pt x="16" y="27"/>
                  </a:cubicBezTo>
                  <a:cubicBezTo>
                    <a:pt x="16" y="74"/>
                    <a:pt x="16" y="74"/>
                    <a:pt x="16" y="74"/>
                  </a:cubicBezTo>
                  <a:cubicBezTo>
                    <a:pt x="16" y="85"/>
                    <a:pt x="1" y="85"/>
                    <a:pt x="1" y="85"/>
                  </a:cubicBezTo>
                  <a:lnTo>
                    <a:pt x="1" y="27"/>
                  </a:lnTo>
                  <a:close/>
                  <a:moveTo>
                    <a:pt x="9" y="18"/>
                  </a:moveTo>
                  <a:cubicBezTo>
                    <a:pt x="4" y="18"/>
                    <a:pt x="0" y="14"/>
                    <a:pt x="0" y="9"/>
                  </a:cubicBezTo>
                  <a:cubicBezTo>
                    <a:pt x="0" y="4"/>
                    <a:pt x="4" y="0"/>
                    <a:pt x="9" y="0"/>
                  </a:cubicBezTo>
                  <a:cubicBezTo>
                    <a:pt x="14" y="0"/>
                    <a:pt x="18" y="4"/>
                    <a:pt x="18" y="9"/>
                  </a:cubicBezTo>
                  <a:cubicBezTo>
                    <a:pt x="18" y="14"/>
                    <a:pt x="14" y="18"/>
                    <a:pt x="9" y="18"/>
                  </a:cubicBezTo>
                </a:path>
              </a:pathLst>
            </a:custGeom>
            <a:solidFill>
              <a:sysClr val="window" lastClr="FFFFFF"/>
            </a:solidFill>
            <a:ln>
              <a:noFill/>
            </a:ln>
          </p:spPr>
          <p:txBody>
            <a:bodyPr/>
            <a:lstStyle/>
            <a:p>
              <a:pPr fontAlgn="auto">
                <a:spcBef>
                  <a:spcPts val="0"/>
                </a:spcBef>
                <a:spcAft>
                  <a:spcPts val="0"/>
                </a:spcAft>
                <a:defRPr/>
              </a:pPr>
              <a:endParaRPr lang="en-US" kern="0" dirty="0">
                <a:solidFill>
                  <a:sysClr val="windowText" lastClr="000000"/>
                </a:solidFill>
                <a:latin typeface="+mn-lt"/>
              </a:endParaRPr>
            </a:p>
          </p:txBody>
        </p:sp>
        <p:sp>
          <p:nvSpPr>
            <p:cNvPr id="15" name="Freeform 17"/>
            <p:cNvSpPr>
              <a:spLocks/>
            </p:cNvSpPr>
            <p:nvPr/>
          </p:nvSpPr>
          <p:spPr bwMode="auto">
            <a:xfrm>
              <a:off x="7340602" y="6545401"/>
              <a:ext cx="13841" cy="82474"/>
            </a:xfrm>
            <a:custGeom>
              <a:avLst/>
              <a:gdLst>
                <a:gd name="T0" fmla="*/ 0 w 14"/>
                <a:gd name="T1" fmla="*/ 0 h 87"/>
                <a:gd name="T2" fmla="*/ 14 w 14"/>
                <a:gd name="T3" fmla="*/ 0 h 87"/>
                <a:gd name="T4" fmla="*/ 14 w 14"/>
                <a:gd name="T5" fmla="*/ 76 h 87"/>
                <a:gd name="T6" fmla="*/ 0 w 14"/>
                <a:gd name="T7" fmla="*/ 87 h 87"/>
                <a:gd name="T8" fmla="*/ 0 w 14"/>
                <a:gd name="T9" fmla="*/ 0 h 87"/>
              </a:gdLst>
              <a:ahLst/>
              <a:cxnLst>
                <a:cxn ang="0">
                  <a:pos x="T0" y="T1"/>
                </a:cxn>
                <a:cxn ang="0">
                  <a:pos x="T2" y="T3"/>
                </a:cxn>
                <a:cxn ang="0">
                  <a:pos x="T4" y="T5"/>
                </a:cxn>
                <a:cxn ang="0">
                  <a:pos x="T6" y="T7"/>
                </a:cxn>
                <a:cxn ang="0">
                  <a:pos x="T8" y="T9"/>
                </a:cxn>
              </a:cxnLst>
              <a:rect l="0" t="0" r="r" b="b"/>
              <a:pathLst>
                <a:path w="14" h="87">
                  <a:moveTo>
                    <a:pt x="0" y="0"/>
                  </a:moveTo>
                  <a:cubicBezTo>
                    <a:pt x="14" y="0"/>
                    <a:pt x="14" y="0"/>
                    <a:pt x="14" y="0"/>
                  </a:cubicBezTo>
                  <a:cubicBezTo>
                    <a:pt x="14" y="76"/>
                    <a:pt x="14" y="76"/>
                    <a:pt x="14" y="76"/>
                  </a:cubicBezTo>
                  <a:cubicBezTo>
                    <a:pt x="14" y="87"/>
                    <a:pt x="0" y="87"/>
                    <a:pt x="0" y="87"/>
                  </a:cubicBezTo>
                  <a:lnTo>
                    <a:pt x="0" y="0"/>
                  </a:lnTo>
                  <a:close/>
                </a:path>
              </a:pathLst>
            </a:custGeom>
            <a:solidFill>
              <a:sysClr val="window" lastClr="FFFFFF"/>
            </a:solidFill>
            <a:ln>
              <a:noFill/>
            </a:ln>
          </p:spPr>
          <p:txBody>
            <a:bodyPr/>
            <a:lstStyle/>
            <a:p>
              <a:pPr fontAlgn="auto">
                <a:spcBef>
                  <a:spcPts val="0"/>
                </a:spcBef>
                <a:spcAft>
                  <a:spcPts val="0"/>
                </a:spcAft>
                <a:defRPr/>
              </a:pPr>
              <a:endParaRPr lang="en-US" kern="0" dirty="0">
                <a:solidFill>
                  <a:sysClr val="windowText" lastClr="000000"/>
                </a:solidFill>
                <a:latin typeface="+mn-lt"/>
              </a:endParaRPr>
            </a:p>
          </p:txBody>
        </p:sp>
        <p:sp>
          <p:nvSpPr>
            <p:cNvPr id="16" name="Freeform 18"/>
            <p:cNvSpPr>
              <a:spLocks/>
            </p:cNvSpPr>
            <p:nvPr/>
          </p:nvSpPr>
          <p:spPr bwMode="auto">
            <a:xfrm>
              <a:off x="7368284" y="6545401"/>
              <a:ext cx="12918" cy="82474"/>
            </a:xfrm>
            <a:custGeom>
              <a:avLst/>
              <a:gdLst>
                <a:gd name="T0" fmla="*/ 0 w 14"/>
                <a:gd name="T1" fmla="*/ 0 h 87"/>
                <a:gd name="T2" fmla="*/ 14 w 14"/>
                <a:gd name="T3" fmla="*/ 0 h 87"/>
                <a:gd name="T4" fmla="*/ 14 w 14"/>
                <a:gd name="T5" fmla="*/ 76 h 87"/>
                <a:gd name="T6" fmla="*/ 0 w 14"/>
                <a:gd name="T7" fmla="*/ 87 h 87"/>
                <a:gd name="T8" fmla="*/ 0 w 14"/>
                <a:gd name="T9" fmla="*/ 0 h 87"/>
              </a:gdLst>
              <a:ahLst/>
              <a:cxnLst>
                <a:cxn ang="0">
                  <a:pos x="T0" y="T1"/>
                </a:cxn>
                <a:cxn ang="0">
                  <a:pos x="T2" y="T3"/>
                </a:cxn>
                <a:cxn ang="0">
                  <a:pos x="T4" y="T5"/>
                </a:cxn>
                <a:cxn ang="0">
                  <a:pos x="T6" y="T7"/>
                </a:cxn>
                <a:cxn ang="0">
                  <a:pos x="T8" y="T9"/>
                </a:cxn>
              </a:cxnLst>
              <a:rect l="0" t="0" r="r" b="b"/>
              <a:pathLst>
                <a:path w="14" h="87">
                  <a:moveTo>
                    <a:pt x="0" y="0"/>
                  </a:moveTo>
                  <a:cubicBezTo>
                    <a:pt x="14" y="0"/>
                    <a:pt x="14" y="0"/>
                    <a:pt x="14" y="0"/>
                  </a:cubicBezTo>
                  <a:cubicBezTo>
                    <a:pt x="14" y="76"/>
                    <a:pt x="14" y="76"/>
                    <a:pt x="14" y="76"/>
                  </a:cubicBezTo>
                  <a:cubicBezTo>
                    <a:pt x="14" y="87"/>
                    <a:pt x="0" y="87"/>
                    <a:pt x="0" y="87"/>
                  </a:cubicBezTo>
                  <a:lnTo>
                    <a:pt x="0" y="0"/>
                  </a:lnTo>
                  <a:close/>
                </a:path>
              </a:pathLst>
            </a:custGeom>
            <a:solidFill>
              <a:sysClr val="window" lastClr="FFFFFF"/>
            </a:solidFill>
            <a:ln>
              <a:noFill/>
            </a:ln>
          </p:spPr>
          <p:txBody>
            <a:bodyPr/>
            <a:lstStyle/>
            <a:p>
              <a:pPr fontAlgn="auto">
                <a:spcBef>
                  <a:spcPts val="0"/>
                </a:spcBef>
                <a:spcAft>
                  <a:spcPts val="0"/>
                </a:spcAft>
                <a:defRPr/>
              </a:pPr>
              <a:endParaRPr lang="en-US" kern="0" dirty="0">
                <a:solidFill>
                  <a:sysClr val="windowText" lastClr="000000"/>
                </a:solidFill>
                <a:latin typeface="+mn-lt"/>
              </a:endParaRPr>
            </a:p>
          </p:txBody>
        </p:sp>
        <p:sp>
          <p:nvSpPr>
            <p:cNvPr id="17" name="Freeform 19"/>
            <p:cNvSpPr>
              <a:spLocks/>
            </p:cNvSpPr>
            <p:nvPr/>
          </p:nvSpPr>
          <p:spPr bwMode="auto">
            <a:xfrm>
              <a:off x="7388584" y="6573201"/>
              <a:ext cx="84891" cy="57454"/>
            </a:xfrm>
            <a:custGeom>
              <a:avLst/>
              <a:gdLst>
                <a:gd name="T0" fmla="*/ 15 w 90"/>
                <a:gd name="T1" fmla="*/ 0 h 61"/>
                <a:gd name="T2" fmla="*/ 27 w 90"/>
                <a:gd name="T3" fmla="*/ 39 h 61"/>
                <a:gd name="T4" fmla="*/ 27 w 90"/>
                <a:gd name="T5" fmla="*/ 39 h 61"/>
                <a:gd name="T6" fmla="*/ 40 w 90"/>
                <a:gd name="T7" fmla="*/ 0 h 61"/>
                <a:gd name="T8" fmla="*/ 51 w 90"/>
                <a:gd name="T9" fmla="*/ 0 h 61"/>
                <a:gd name="T10" fmla="*/ 64 w 90"/>
                <a:gd name="T11" fmla="*/ 39 h 61"/>
                <a:gd name="T12" fmla="*/ 64 w 90"/>
                <a:gd name="T13" fmla="*/ 39 h 61"/>
                <a:gd name="T14" fmla="*/ 76 w 90"/>
                <a:gd name="T15" fmla="*/ 0 h 61"/>
                <a:gd name="T16" fmla="*/ 90 w 90"/>
                <a:gd name="T17" fmla="*/ 0 h 61"/>
                <a:gd name="T18" fmla="*/ 73 w 90"/>
                <a:gd name="T19" fmla="*/ 47 h 61"/>
                <a:gd name="T20" fmla="*/ 58 w 90"/>
                <a:gd name="T21" fmla="*/ 58 h 61"/>
                <a:gd name="T22" fmla="*/ 45 w 90"/>
                <a:gd name="T23" fmla="*/ 19 h 61"/>
                <a:gd name="T24" fmla="*/ 45 w 90"/>
                <a:gd name="T25" fmla="*/ 19 h 61"/>
                <a:gd name="T26" fmla="*/ 36 w 90"/>
                <a:gd name="T27" fmla="*/ 47 h 61"/>
                <a:gd name="T28" fmla="*/ 21 w 90"/>
                <a:gd name="T29" fmla="*/ 58 h 61"/>
                <a:gd name="T30" fmla="*/ 0 w 90"/>
                <a:gd name="T31" fmla="*/ 0 h 61"/>
                <a:gd name="T32" fmla="*/ 15 w 90"/>
                <a:gd name="T33"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61">
                  <a:moveTo>
                    <a:pt x="15" y="0"/>
                  </a:moveTo>
                  <a:cubicBezTo>
                    <a:pt x="27" y="39"/>
                    <a:pt x="27" y="39"/>
                    <a:pt x="27" y="39"/>
                  </a:cubicBezTo>
                  <a:cubicBezTo>
                    <a:pt x="27" y="39"/>
                    <a:pt x="27" y="39"/>
                    <a:pt x="27" y="39"/>
                  </a:cubicBezTo>
                  <a:cubicBezTo>
                    <a:pt x="40" y="0"/>
                    <a:pt x="40" y="0"/>
                    <a:pt x="40" y="0"/>
                  </a:cubicBezTo>
                  <a:cubicBezTo>
                    <a:pt x="51" y="0"/>
                    <a:pt x="51" y="0"/>
                    <a:pt x="51" y="0"/>
                  </a:cubicBezTo>
                  <a:cubicBezTo>
                    <a:pt x="64" y="39"/>
                    <a:pt x="64" y="39"/>
                    <a:pt x="64" y="39"/>
                  </a:cubicBezTo>
                  <a:cubicBezTo>
                    <a:pt x="64" y="39"/>
                    <a:pt x="64" y="39"/>
                    <a:pt x="64" y="39"/>
                  </a:cubicBezTo>
                  <a:cubicBezTo>
                    <a:pt x="76" y="0"/>
                    <a:pt x="76" y="0"/>
                    <a:pt x="76" y="0"/>
                  </a:cubicBezTo>
                  <a:cubicBezTo>
                    <a:pt x="90" y="0"/>
                    <a:pt x="90" y="0"/>
                    <a:pt x="90" y="0"/>
                  </a:cubicBezTo>
                  <a:cubicBezTo>
                    <a:pt x="73" y="47"/>
                    <a:pt x="73" y="47"/>
                    <a:pt x="73" y="47"/>
                  </a:cubicBezTo>
                  <a:cubicBezTo>
                    <a:pt x="73" y="47"/>
                    <a:pt x="69" y="61"/>
                    <a:pt x="58" y="58"/>
                  </a:cubicBezTo>
                  <a:cubicBezTo>
                    <a:pt x="45" y="19"/>
                    <a:pt x="45" y="19"/>
                    <a:pt x="45" y="19"/>
                  </a:cubicBezTo>
                  <a:cubicBezTo>
                    <a:pt x="45" y="19"/>
                    <a:pt x="45" y="19"/>
                    <a:pt x="45" y="19"/>
                  </a:cubicBezTo>
                  <a:cubicBezTo>
                    <a:pt x="36" y="47"/>
                    <a:pt x="36" y="47"/>
                    <a:pt x="36" y="47"/>
                  </a:cubicBezTo>
                  <a:cubicBezTo>
                    <a:pt x="36" y="47"/>
                    <a:pt x="32" y="61"/>
                    <a:pt x="21" y="58"/>
                  </a:cubicBezTo>
                  <a:cubicBezTo>
                    <a:pt x="0" y="0"/>
                    <a:pt x="0" y="0"/>
                    <a:pt x="0" y="0"/>
                  </a:cubicBezTo>
                  <a:lnTo>
                    <a:pt x="15" y="0"/>
                  </a:lnTo>
                  <a:close/>
                </a:path>
              </a:pathLst>
            </a:custGeom>
            <a:solidFill>
              <a:sysClr val="window" lastClr="FFFFFF"/>
            </a:solidFill>
            <a:ln>
              <a:noFill/>
            </a:ln>
          </p:spPr>
          <p:txBody>
            <a:bodyPr/>
            <a:lstStyle/>
            <a:p>
              <a:pPr fontAlgn="auto">
                <a:spcBef>
                  <a:spcPts val="0"/>
                </a:spcBef>
                <a:spcAft>
                  <a:spcPts val="0"/>
                </a:spcAft>
                <a:defRPr/>
              </a:pPr>
              <a:endParaRPr lang="en-US" kern="0" dirty="0">
                <a:solidFill>
                  <a:sysClr val="windowText" lastClr="000000"/>
                </a:solidFill>
                <a:latin typeface="+mn-lt"/>
              </a:endParaRPr>
            </a:p>
          </p:txBody>
        </p:sp>
        <p:sp>
          <p:nvSpPr>
            <p:cNvPr id="18" name="Freeform 20"/>
            <p:cNvSpPr>
              <a:spLocks noEditPoints="1"/>
            </p:cNvSpPr>
            <p:nvPr/>
          </p:nvSpPr>
          <p:spPr bwMode="auto">
            <a:xfrm>
              <a:off x="7475321" y="6572274"/>
              <a:ext cx="47982" cy="55601"/>
            </a:xfrm>
            <a:custGeom>
              <a:avLst/>
              <a:gdLst>
                <a:gd name="T0" fmla="*/ 35 w 51"/>
                <a:gd name="T1" fmla="*/ 32 h 59"/>
                <a:gd name="T2" fmla="*/ 26 w 51"/>
                <a:gd name="T3" fmla="*/ 32 h 59"/>
                <a:gd name="T4" fmla="*/ 15 w 51"/>
                <a:gd name="T5" fmla="*/ 40 h 59"/>
                <a:gd name="T6" fmla="*/ 24 w 51"/>
                <a:gd name="T7" fmla="*/ 48 h 59"/>
                <a:gd name="T8" fmla="*/ 35 w 51"/>
                <a:gd name="T9" fmla="*/ 44 h 59"/>
                <a:gd name="T10" fmla="*/ 35 w 51"/>
                <a:gd name="T11" fmla="*/ 32 h 59"/>
                <a:gd name="T12" fmla="*/ 38 w 51"/>
                <a:gd name="T13" fmla="*/ 59 h 59"/>
                <a:gd name="T14" fmla="*/ 36 w 51"/>
                <a:gd name="T15" fmla="*/ 53 h 59"/>
                <a:gd name="T16" fmla="*/ 19 w 51"/>
                <a:gd name="T17" fmla="*/ 59 h 59"/>
                <a:gd name="T18" fmla="*/ 0 w 51"/>
                <a:gd name="T19" fmla="*/ 41 h 59"/>
                <a:gd name="T20" fmla="*/ 24 w 51"/>
                <a:gd name="T21" fmla="*/ 22 h 59"/>
                <a:gd name="T22" fmla="*/ 35 w 51"/>
                <a:gd name="T23" fmla="*/ 22 h 59"/>
                <a:gd name="T24" fmla="*/ 35 w 51"/>
                <a:gd name="T25" fmla="*/ 20 h 59"/>
                <a:gd name="T26" fmla="*/ 23 w 51"/>
                <a:gd name="T27" fmla="*/ 11 h 59"/>
                <a:gd name="T28" fmla="*/ 9 w 51"/>
                <a:gd name="T29" fmla="*/ 15 h 59"/>
                <a:gd name="T30" fmla="*/ 4 w 51"/>
                <a:gd name="T31" fmla="*/ 6 h 59"/>
                <a:gd name="T32" fmla="*/ 27 w 51"/>
                <a:gd name="T33" fmla="*/ 0 h 59"/>
                <a:gd name="T34" fmla="*/ 49 w 51"/>
                <a:gd name="T35" fmla="*/ 20 h 59"/>
                <a:gd name="T36" fmla="*/ 49 w 51"/>
                <a:gd name="T37" fmla="*/ 43 h 59"/>
                <a:gd name="T38" fmla="*/ 51 w 51"/>
                <a:gd name="T39" fmla="*/ 59 h 59"/>
                <a:gd name="T40" fmla="*/ 38 w 51"/>
                <a:gd name="T41"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 h="59">
                  <a:moveTo>
                    <a:pt x="35" y="32"/>
                  </a:moveTo>
                  <a:cubicBezTo>
                    <a:pt x="26" y="32"/>
                    <a:pt x="26" y="32"/>
                    <a:pt x="26" y="32"/>
                  </a:cubicBezTo>
                  <a:cubicBezTo>
                    <a:pt x="18" y="32"/>
                    <a:pt x="15" y="35"/>
                    <a:pt x="15" y="40"/>
                  </a:cubicBezTo>
                  <a:cubicBezTo>
                    <a:pt x="15" y="45"/>
                    <a:pt x="18" y="48"/>
                    <a:pt x="24" y="48"/>
                  </a:cubicBezTo>
                  <a:cubicBezTo>
                    <a:pt x="29" y="48"/>
                    <a:pt x="33" y="46"/>
                    <a:pt x="35" y="44"/>
                  </a:cubicBezTo>
                  <a:lnTo>
                    <a:pt x="35" y="32"/>
                  </a:lnTo>
                  <a:close/>
                  <a:moveTo>
                    <a:pt x="38" y="59"/>
                  </a:moveTo>
                  <a:cubicBezTo>
                    <a:pt x="36" y="53"/>
                    <a:pt x="36" y="53"/>
                    <a:pt x="36" y="53"/>
                  </a:cubicBezTo>
                  <a:cubicBezTo>
                    <a:pt x="32" y="57"/>
                    <a:pt x="27" y="59"/>
                    <a:pt x="19" y="59"/>
                  </a:cubicBezTo>
                  <a:cubicBezTo>
                    <a:pt x="9" y="59"/>
                    <a:pt x="0" y="52"/>
                    <a:pt x="0" y="41"/>
                  </a:cubicBezTo>
                  <a:cubicBezTo>
                    <a:pt x="0" y="29"/>
                    <a:pt x="10" y="23"/>
                    <a:pt x="24" y="22"/>
                  </a:cubicBezTo>
                  <a:cubicBezTo>
                    <a:pt x="35" y="22"/>
                    <a:pt x="35" y="22"/>
                    <a:pt x="35" y="22"/>
                  </a:cubicBezTo>
                  <a:cubicBezTo>
                    <a:pt x="35" y="20"/>
                    <a:pt x="35" y="20"/>
                    <a:pt x="35" y="20"/>
                  </a:cubicBezTo>
                  <a:cubicBezTo>
                    <a:pt x="35" y="13"/>
                    <a:pt x="30" y="11"/>
                    <a:pt x="23" y="11"/>
                  </a:cubicBezTo>
                  <a:cubicBezTo>
                    <a:pt x="17" y="11"/>
                    <a:pt x="13" y="13"/>
                    <a:pt x="9" y="15"/>
                  </a:cubicBezTo>
                  <a:cubicBezTo>
                    <a:pt x="4" y="6"/>
                    <a:pt x="4" y="6"/>
                    <a:pt x="4" y="6"/>
                  </a:cubicBezTo>
                  <a:cubicBezTo>
                    <a:pt x="12" y="1"/>
                    <a:pt x="19" y="0"/>
                    <a:pt x="27" y="0"/>
                  </a:cubicBezTo>
                  <a:cubicBezTo>
                    <a:pt x="41" y="0"/>
                    <a:pt x="49" y="5"/>
                    <a:pt x="49" y="20"/>
                  </a:cubicBezTo>
                  <a:cubicBezTo>
                    <a:pt x="49" y="43"/>
                    <a:pt x="49" y="43"/>
                    <a:pt x="49" y="43"/>
                  </a:cubicBezTo>
                  <a:cubicBezTo>
                    <a:pt x="49" y="51"/>
                    <a:pt x="50" y="57"/>
                    <a:pt x="51" y="59"/>
                  </a:cubicBezTo>
                  <a:lnTo>
                    <a:pt x="38" y="59"/>
                  </a:lnTo>
                  <a:close/>
                </a:path>
              </a:pathLst>
            </a:custGeom>
            <a:solidFill>
              <a:sysClr val="window" lastClr="FFFFFF"/>
            </a:solidFill>
            <a:ln>
              <a:noFill/>
            </a:ln>
          </p:spPr>
          <p:txBody>
            <a:bodyPr/>
            <a:lstStyle/>
            <a:p>
              <a:pPr fontAlgn="auto">
                <a:spcBef>
                  <a:spcPts val="0"/>
                </a:spcBef>
                <a:spcAft>
                  <a:spcPts val="0"/>
                </a:spcAft>
                <a:defRPr/>
              </a:pPr>
              <a:endParaRPr lang="en-US" kern="0" dirty="0">
                <a:solidFill>
                  <a:sysClr val="windowText" lastClr="000000"/>
                </a:solidFill>
                <a:latin typeface="+mn-lt"/>
              </a:endParaRPr>
            </a:p>
          </p:txBody>
        </p:sp>
        <p:sp>
          <p:nvSpPr>
            <p:cNvPr id="19" name="Freeform 21"/>
            <p:cNvSpPr>
              <a:spLocks/>
            </p:cNvSpPr>
            <p:nvPr/>
          </p:nvSpPr>
          <p:spPr bwMode="auto">
            <a:xfrm>
              <a:off x="7533453" y="6572274"/>
              <a:ext cx="35986" cy="55601"/>
            </a:xfrm>
            <a:custGeom>
              <a:avLst/>
              <a:gdLst>
                <a:gd name="T0" fmla="*/ 0 w 38"/>
                <a:gd name="T1" fmla="*/ 1 h 59"/>
                <a:gd name="T2" fmla="*/ 13 w 38"/>
                <a:gd name="T3" fmla="*/ 1 h 59"/>
                <a:gd name="T4" fmla="*/ 14 w 38"/>
                <a:gd name="T5" fmla="*/ 7 h 59"/>
                <a:gd name="T6" fmla="*/ 30 w 38"/>
                <a:gd name="T7" fmla="*/ 0 h 59"/>
                <a:gd name="T8" fmla="*/ 38 w 38"/>
                <a:gd name="T9" fmla="*/ 2 h 59"/>
                <a:gd name="T10" fmla="*/ 33 w 38"/>
                <a:gd name="T11" fmla="*/ 14 h 59"/>
                <a:gd name="T12" fmla="*/ 26 w 38"/>
                <a:gd name="T13" fmla="*/ 12 h 59"/>
                <a:gd name="T14" fmla="*/ 15 w 38"/>
                <a:gd name="T15" fmla="*/ 18 h 59"/>
                <a:gd name="T16" fmla="*/ 15 w 38"/>
                <a:gd name="T17" fmla="*/ 48 h 59"/>
                <a:gd name="T18" fmla="*/ 0 w 38"/>
                <a:gd name="T19" fmla="*/ 59 h 59"/>
                <a:gd name="T20" fmla="*/ 0 w 38"/>
                <a:gd name="T21" fmla="*/ 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59">
                  <a:moveTo>
                    <a:pt x="0" y="1"/>
                  </a:moveTo>
                  <a:cubicBezTo>
                    <a:pt x="13" y="1"/>
                    <a:pt x="13" y="1"/>
                    <a:pt x="13" y="1"/>
                  </a:cubicBezTo>
                  <a:cubicBezTo>
                    <a:pt x="14" y="7"/>
                    <a:pt x="14" y="7"/>
                    <a:pt x="14" y="7"/>
                  </a:cubicBezTo>
                  <a:cubicBezTo>
                    <a:pt x="20" y="2"/>
                    <a:pt x="25" y="0"/>
                    <a:pt x="30" y="0"/>
                  </a:cubicBezTo>
                  <a:cubicBezTo>
                    <a:pt x="33" y="0"/>
                    <a:pt x="36" y="0"/>
                    <a:pt x="38" y="2"/>
                  </a:cubicBezTo>
                  <a:cubicBezTo>
                    <a:pt x="33" y="14"/>
                    <a:pt x="33" y="14"/>
                    <a:pt x="33" y="14"/>
                  </a:cubicBezTo>
                  <a:cubicBezTo>
                    <a:pt x="30" y="13"/>
                    <a:pt x="28" y="12"/>
                    <a:pt x="26" y="12"/>
                  </a:cubicBezTo>
                  <a:cubicBezTo>
                    <a:pt x="23" y="12"/>
                    <a:pt x="19" y="14"/>
                    <a:pt x="15" y="18"/>
                  </a:cubicBezTo>
                  <a:cubicBezTo>
                    <a:pt x="15" y="48"/>
                    <a:pt x="15" y="48"/>
                    <a:pt x="15" y="48"/>
                  </a:cubicBezTo>
                  <a:cubicBezTo>
                    <a:pt x="15" y="59"/>
                    <a:pt x="0" y="59"/>
                    <a:pt x="0" y="59"/>
                  </a:cubicBezTo>
                  <a:lnTo>
                    <a:pt x="0" y="1"/>
                  </a:lnTo>
                  <a:close/>
                </a:path>
              </a:pathLst>
            </a:custGeom>
            <a:solidFill>
              <a:sysClr val="window" lastClr="FFFFFF"/>
            </a:solidFill>
            <a:ln>
              <a:noFill/>
            </a:ln>
          </p:spPr>
          <p:txBody>
            <a:bodyPr/>
            <a:lstStyle/>
            <a:p>
              <a:pPr fontAlgn="auto">
                <a:spcBef>
                  <a:spcPts val="0"/>
                </a:spcBef>
                <a:spcAft>
                  <a:spcPts val="0"/>
                </a:spcAft>
                <a:defRPr/>
              </a:pPr>
              <a:endParaRPr lang="en-US" kern="0" dirty="0">
                <a:solidFill>
                  <a:sysClr val="windowText" lastClr="000000"/>
                </a:solidFill>
                <a:latin typeface="+mn-lt"/>
              </a:endParaRPr>
            </a:p>
          </p:txBody>
        </p:sp>
        <p:sp>
          <p:nvSpPr>
            <p:cNvPr id="20" name="Freeform 22"/>
            <p:cNvSpPr>
              <a:spLocks noEditPoints="1"/>
            </p:cNvSpPr>
            <p:nvPr/>
          </p:nvSpPr>
          <p:spPr bwMode="auto">
            <a:xfrm>
              <a:off x="7571285" y="6545401"/>
              <a:ext cx="50750" cy="82474"/>
            </a:xfrm>
            <a:custGeom>
              <a:avLst/>
              <a:gdLst>
                <a:gd name="T0" fmla="*/ 39 w 54"/>
                <a:gd name="T1" fmla="*/ 40 h 87"/>
                <a:gd name="T2" fmla="*/ 32 w 54"/>
                <a:gd name="T3" fmla="*/ 39 h 87"/>
                <a:gd name="T4" fmla="*/ 15 w 54"/>
                <a:gd name="T5" fmla="*/ 57 h 87"/>
                <a:gd name="T6" fmla="*/ 32 w 54"/>
                <a:gd name="T7" fmla="*/ 75 h 87"/>
                <a:gd name="T8" fmla="*/ 39 w 54"/>
                <a:gd name="T9" fmla="*/ 75 h 87"/>
                <a:gd name="T10" fmla="*/ 39 w 54"/>
                <a:gd name="T11" fmla="*/ 40 h 87"/>
                <a:gd name="T12" fmla="*/ 31 w 54"/>
                <a:gd name="T13" fmla="*/ 87 h 87"/>
                <a:gd name="T14" fmla="*/ 0 w 54"/>
                <a:gd name="T15" fmla="*/ 58 h 87"/>
                <a:gd name="T16" fmla="*/ 32 w 54"/>
                <a:gd name="T17" fmla="*/ 28 h 87"/>
                <a:gd name="T18" fmla="*/ 39 w 54"/>
                <a:gd name="T19" fmla="*/ 28 h 87"/>
                <a:gd name="T20" fmla="*/ 39 w 54"/>
                <a:gd name="T21" fmla="*/ 0 h 87"/>
                <a:gd name="T22" fmla="*/ 54 w 54"/>
                <a:gd name="T23" fmla="*/ 0 h 87"/>
                <a:gd name="T24" fmla="*/ 54 w 54"/>
                <a:gd name="T25" fmla="*/ 83 h 87"/>
                <a:gd name="T26" fmla="*/ 31 w 54"/>
                <a:gd name="T27"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87">
                  <a:moveTo>
                    <a:pt x="39" y="40"/>
                  </a:moveTo>
                  <a:cubicBezTo>
                    <a:pt x="37" y="39"/>
                    <a:pt x="35" y="39"/>
                    <a:pt x="32" y="39"/>
                  </a:cubicBezTo>
                  <a:cubicBezTo>
                    <a:pt x="22" y="39"/>
                    <a:pt x="15" y="46"/>
                    <a:pt x="15" y="57"/>
                  </a:cubicBezTo>
                  <a:cubicBezTo>
                    <a:pt x="15" y="68"/>
                    <a:pt x="21" y="75"/>
                    <a:pt x="32" y="75"/>
                  </a:cubicBezTo>
                  <a:cubicBezTo>
                    <a:pt x="35" y="75"/>
                    <a:pt x="37" y="75"/>
                    <a:pt x="39" y="75"/>
                  </a:cubicBezTo>
                  <a:lnTo>
                    <a:pt x="39" y="40"/>
                  </a:lnTo>
                  <a:close/>
                  <a:moveTo>
                    <a:pt x="31" y="87"/>
                  </a:moveTo>
                  <a:cubicBezTo>
                    <a:pt x="14" y="87"/>
                    <a:pt x="0" y="77"/>
                    <a:pt x="0" y="58"/>
                  </a:cubicBezTo>
                  <a:cubicBezTo>
                    <a:pt x="0" y="40"/>
                    <a:pt x="13" y="28"/>
                    <a:pt x="32" y="28"/>
                  </a:cubicBezTo>
                  <a:cubicBezTo>
                    <a:pt x="35" y="28"/>
                    <a:pt x="37" y="28"/>
                    <a:pt x="39" y="28"/>
                  </a:cubicBezTo>
                  <a:cubicBezTo>
                    <a:pt x="39" y="0"/>
                    <a:pt x="39" y="0"/>
                    <a:pt x="39" y="0"/>
                  </a:cubicBezTo>
                  <a:cubicBezTo>
                    <a:pt x="54" y="0"/>
                    <a:pt x="54" y="0"/>
                    <a:pt x="54" y="0"/>
                  </a:cubicBezTo>
                  <a:cubicBezTo>
                    <a:pt x="54" y="83"/>
                    <a:pt x="54" y="83"/>
                    <a:pt x="54" y="83"/>
                  </a:cubicBezTo>
                  <a:cubicBezTo>
                    <a:pt x="48" y="86"/>
                    <a:pt x="41" y="87"/>
                    <a:pt x="31" y="87"/>
                  </a:cubicBezTo>
                </a:path>
              </a:pathLst>
            </a:custGeom>
            <a:solidFill>
              <a:sysClr val="window" lastClr="FFFFFF"/>
            </a:solidFill>
            <a:ln>
              <a:noFill/>
            </a:ln>
          </p:spPr>
          <p:txBody>
            <a:bodyPr/>
            <a:lstStyle/>
            <a:p>
              <a:pPr fontAlgn="auto">
                <a:spcBef>
                  <a:spcPts val="0"/>
                </a:spcBef>
                <a:spcAft>
                  <a:spcPts val="0"/>
                </a:spcAft>
                <a:defRPr/>
              </a:pPr>
              <a:endParaRPr lang="en-US" kern="0" dirty="0">
                <a:solidFill>
                  <a:sysClr val="windowText" lastClr="000000"/>
                </a:solidFill>
                <a:latin typeface="+mn-lt"/>
              </a:endParaRPr>
            </a:p>
          </p:txBody>
        </p:sp>
        <p:sp>
          <p:nvSpPr>
            <p:cNvPr id="21" name="Freeform 23"/>
            <p:cNvSpPr>
              <a:spLocks noEditPoints="1"/>
            </p:cNvSpPr>
            <p:nvPr/>
          </p:nvSpPr>
          <p:spPr bwMode="auto">
            <a:xfrm>
              <a:off x="7636799" y="6545401"/>
              <a:ext cx="53518" cy="80621"/>
            </a:xfrm>
            <a:custGeom>
              <a:avLst/>
              <a:gdLst>
                <a:gd name="T0" fmla="*/ 28 w 57"/>
                <a:gd name="T1" fmla="*/ 49 h 86"/>
                <a:gd name="T2" fmla="*/ 16 w 57"/>
                <a:gd name="T3" fmla="*/ 49 h 86"/>
                <a:gd name="T4" fmla="*/ 16 w 57"/>
                <a:gd name="T5" fmla="*/ 73 h 86"/>
                <a:gd name="T6" fmla="*/ 26 w 57"/>
                <a:gd name="T7" fmla="*/ 73 h 86"/>
                <a:gd name="T8" fmla="*/ 41 w 57"/>
                <a:gd name="T9" fmla="*/ 60 h 86"/>
                <a:gd name="T10" fmla="*/ 28 w 57"/>
                <a:gd name="T11" fmla="*/ 49 h 86"/>
                <a:gd name="T12" fmla="*/ 25 w 57"/>
                <a:gd name="T13" fmla="*/ 13 h 86"/>
                <a:gd name="T14" fmla="*/ 16 w 57"/>
                <a:gd name="T15" fmla="*/ 13 h 86"/>
                <a:gd name="T16" fmla="*/ 16 w 57"/>
                <a:gd name="T17" fmla="*/ 36 h 86"/>
                <a:gd name="T18" fmla="*/ 24 w 57"/>
                <a:gd name="T19" fmla="*/ 36 h 86"/>
                <a:gd name="T20" fmla="*/ 36 w 57"/>
                <a:gd name="T21" fmla="*/ 24 h 86"/>
                <a:gd name="T22" fmla="*/ 25 w 57"/>
                <a:gd name="T23" fmla="*/ 13 h 86"/>
                <a:gd name="T24" fmla="*/ 27 w 57"/>
                <a:gd name="T25" fmla="*/ 86 h 86"/>
                <a:gd name="T26" fmla="*/ 0 w 57"/>
                <a:gd name="T27" fmla="*/ 86 h 86"/>
                <a:gd name="T28" fmla="*/ 0 w 57"/>
                <a:gd name="T29" fmla="*/ 0 h 86"/>
                <a:gd name="T30" fmla="*/ 27 w 57"/>
                <a:gd name="T31" fmla="*/ 0 h 86"/>
                <a:gd name="T32" fmla="*/ 52 w 57"/>
                <a:gd name="T33" fmla="*/ 22 h 86"/>
                <a:gd name="T34" fmla="*/ 42 w 57"/>
                <a:gd name="T35" fmla="*/ 40 h 86"/>
                <a:gd name="T36" fmla="*/ 42 w 57"/>
                <a:gd name="T37" fmla="*/ 41 h 86"/>
                <a:gd name="T38" fmla="*/ 57 w 57"/>
                <a:gd name="T39" fmla="*/ 60 h 86"/>
                <a:gd name="T40" fmla="*/ 27 w 57"/>
                <a:gd name="T41"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7" h="86">
                  <a:moveTo>
                    <a:pt x="28" y="49"/>
                  </a:moveTo>
                  <a:cubicBezTo>
                    <a:pt x="16" y="49"/>
                    <a:pt x="16" y="49"/>
                    <a:pt x="16" y="49"/>
                  </a:cubicBezTo>
                  <a:cubicBezTo>
                    <a:pt x="16" y="73"/>
                    <a:pt x="16" y="73"/>
                    <a:pt x="16" y="73"/>
                  </a:cubicBezTo>
                  <a:cubicBezTo>
                    <a:pt x="26" y="73"/>
                    <a:pt x="26" y="73"/>
                    <a:pt x="26" y="73"/>
                  </a:cubicBezTo>
                  <a:cubicBezTo>
                    <a:pt x="36" y="73"/>
                    <a:pt x="41" y="68"/>
                    <a:pt x="41" y="60"/>
                  </a:cubicBezTo>
                  <a:cubicBezTo>
                    <a:pt x="41" y="54"/>
                    <a:pt x="36" y="49"/>
                    <a:pt x="28" y="49"/>
                  </a:cubicBezTo>
                  <a:moveTo>
                    <a:pt x="25" y="13"/>
                  </a:moveTo>
                  <a:cubicBezTo>
                    <a:pt x="16" y="13"/>
                    <a:pt x="16" y="13"/>
                    <a:pt x="16" y="13"/>
                  </a:cubicBezTo>
                  <a:cubicBezTo>
                    <a:pt x="16" y="36"/>
                    <a:pt x="16" y="36"/>
                    <a:pt x="16" y="36"/>
                  </a:cubicBezTo>
                  <a:cubicBezTo>
                    <a:pt x="24" y="36"/>
                    <a:pt x="24" y="36"/>
                    <a:pt x="24" y="36"/>
                  </a:cubicBezTo>
                  <a:cubicBezTo>
                    <a:pt x="31" y="36"/>
                    <a:pt x="36" y="31"/>
                    <a:pt x="36" y="24"/>
                  </a:cubicBezTo>
                  <a:cubicBezTo>
                    <a:pt x="36" y="18"/>
                    <a:pt x="32" y="13"/>
                    <a:pt x="25" y="13"/>
                  </a:cubicBezTo>
                  <a:moveTo>
                    <a:pt x="27" y="86"/>
                  </a:moveTo>
                  <a:cubicBezTo>
                    <a:pt x="0" y="86"/>
                    <a:pt x="0" y="86"/>
                    <a:pt x="0" y="86"/>
                  </a:cubicBezTo>
                  <a:cubicBezTo>
                    <a:pt x="0" y="0"/>
                    <a:pt x="0" y="0"/>
                    <a:pt x="0" y="0"/>
                  </a:cubicBezTo>
                  <a:cubicBezTo>
                    <a:pt x="27" y="0"/>
                    <a:pt x="27" y="0"/>
                    <a:pt x="27" y="0"/>
                  </a:cubicBezTo>
                  <a:cubicBezTo>
                    <a:pt x="47" y="0"/>
                    <a:pt x="52" y="12"/>
                    <a:pt x="52" y="22"/>
                  </a:cubicBezTo>
                  <a:cubicBezTo>
                    <a:pt x="52" y="31"/>
                    <a:pt x="49" y="36"/>
                    <a:pt x="42" y="40"/>
                  </a:cubicBezTo>
                  <a:cubicBezTo>
                    <a:pt x="42" y="41"/>
                    <a:pt x="42" y="41"/>
                    <a:pt x="42" y="41"/>
                  </a:cubicBezTo>
                  <a:cubicBezTo>
                    <a:pt x="53" y="42"/>
                    <a:pt x="57" y="50"/>
                    <a:pt x="57" y="60"/>
                  </a:cubicBezTo>
                  <a:cubicBezTo>
                    <a:pt x="57" y="73"/>
                    <a:pt x="49" y="86"/>
                    <a:pt x="27" y="86"/>
                  </a:cubicBezTo>
                </a:path>
              </a:pathLst>
            </a:custGeom>
            <a:solidFill>
              <a:srgbClr val="B2BB1E"/>
            </a:solidFill>
            <a:ln>
              <a:noFill/>
            </a:ln>
            <a:extLst/>
          </p:spPr>
          <p:txBody>
            <a:bodyPr/>
            <a:lstStyle/>
            <a:p>
              <a:pPr fontAlgn="auto">
                <a:spcBef>
                  <a:spcPts val="0"/>
                </a:spcBef>
                <a:spcAft>
                  <a:spcPts val="0"/>
                </a:spcAft>
                <a:defRPr/>
              </a:pPr>
              <a:endParaRPr lang="en-US" kern="0" dirty="0">
                <a:solidFill>
                  <a:sysClr val="windowText" lastClr="000000"/>
                </a:solidFill>
                <a:latin typeface="+mn-lt"/>
              </a:endParaRPr>
            </a:p>
          </p:txBody>
        </p:sp>
        <p:sp>
          <p:nvSpPr>
            <p:cNvPr id="22" name="Freeform 24"/>
            <p:cNvSpPr>
              <a:spLocks/>
            </p:cNvSpPr>
            <p:nvPr/>
          </p:nvSpPr>
          <p:spPr bwMode="auto">
            <a:xfrm>
              <a:off x="7700467" y="6572274"/>
              <a:ext cx="35987" cy="55601"/>
            </a:xfrm>
            <a:custGeom>
              <a:avLst/>
              <a:gdLst>
                <a:gd name="T0" fmla="*/ 0 w 38"/>
                <a:gd name="T1" fmla="*/ 1 h 59"/>
                <a:gd name="T2" fmla="*/ 12 w 38"/>
                <a:gd name="T3" fmla="*/ 1 h 59"/>
                <a:gd name="T4" fmla="*/ 14 w 38"/>
                <a:gd name="T5" fmla="*/ 7 h 59"/>
                <a:gd name="T6" fmla="*/ 30 w 38"/>
                <a:gd name="T7" fmla="*/ 0 h 59"/>
                <a:gd name="T8" fmla="*/ 38 w 38"/>
                <a:gd name="T9" fmla="*/ 2 h 59"/>
                <a:gd name="T10" fmla="*/ 33 w 38"/>
                <a:gd name="T11" fmla="*/ 14 h 59"/>
                <a:gd name="T12" fmla="*/ 26 w 38"/>
                <a:gd name="T13" fmla="*/ 12 h 59"/>
                <a:gd name="T14" fmla="*/ 15 w 38"/>
                <a:gd name="T15" fmla="*/ 18 h 59"/>
                <a:gd name="T16" fmla="*/ 15 w 38"/>
                <a:gd name="T17" fmla="*/ 48 h 59"/>
                <a:gd name="T18" fmla="*/ 0 w 38"/>
                <a:gd name="T19" fmla="*/ 59 h 59"/>
                <a:gd name="T20" fmla="*/ 0 w 38"/>
                <a:gd name="T21" fmla="*/ 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59">
                  <a:moveTo>
                    <a:pt x="0" y="1"/>
                  </a:moveTo>
                  <a:cubicBezTo>
                    <a:pt x="12" y="1"/>
                    <a:pt x="12" y="1"/>
                    <a:pt x="12" y="1"/>
                  </a:cubicBezTo>
                  <a:cubicBezTo>
                    <a:pt x="14" y="7"/>
                    <a:pt x="14" y="7"/>
                    <a:pt x="14" y="7"/>
                  </a:cubicBezTo>
                  <a:cubicBezTo>
                    <a:pt x="20" y="2"/>
                    <a:pt x="24" y="0"/>
                    <a:pt x="30" y="0"/>
                  </a:cubicBezTo>
                  <a:cubicBezTo>
                    <a:pt x="33" y="0"/>
                    <a:pt x="36" y="0"/>
                    <a:pt x="38" y="2"/>
                  </a:cubicBezTo>
                  <a:cubicBezTo>
                    <a:pt x="33" y="14"/>
                    <a:pt x="33" y="14"/>
                    <a:pt x="33" y="14"/>
                  </a:cubicBezTo>
                  <a:cubicBezTo>
                    <a:pt x="30" y="13"/>
                    <a:pt x="28" y="12"/>
                    <a:pt x="26" y="12"/>
                  </a:cubicBezTo>
                  <a:cubicBezTo>
                    <a:pt x="22" y="12"/>
                    <a:pt x="19" y="14"/>
                    <a:pt x="15" y="18"/>
                  </a:cubicBezTo>
                  <a:cubicBezTo>
                    <a:pt x="15" y="48"/>
                    <a:pt x="15" y="48"/>
                    <a:pt x="15" y="48"/>
                  </a:cubicBezTo>
                  <a:cubicBezTo>
                    <a:pt x="15" y="59"/>
                    <a:pt x="0" y="59"/>
                    <a:pt x="0" y="59"/>
                  </a:cubicBezTo>
                  <a:lnTo>
                    <a:pt x="0" y="1"/>
                  </a:lnTo>
                  <a:close/>
                </a:path>
              </a:pathLst>
            </a:custGeom>
            <a:solidFill>
              <a:srgbClr val="B2BB1E"/>
            </a:solidFill>
            <a:ln>
              <a:noFill/>
            </a:ln>
            <a:extLst/>
          </p:spPr>
          <p:txBody>
            <a:bodyPr/>
            <a:lstStyle/>
            <a:p>
              <a:pPr fontAlgn="auto">
                <a:spcBef>
                  <a:spcPts val="0"/>
                </a:spcBef>
                <a:spcAft>
                  <a:spcPts val="0"/>
                </a:spcAft>
                <a:defRPr/>
              </a:pPr>
              <a:endParaRPr lang="en-US" kern="0" dirty="0">
                <a:solidFill>
                  <a:sysClr val="windowText" lastClr="000000"/>
                </a:solidFill>
                <a:latin typeface="+mn-lt"/>
              </a:endParaRPr>
            </a:p>
          </p:txBody>
        </p:sp>
        <p:sp>
          <p:nvSpPr>
            <p:cNvPr id="23" name="Freeform 25"/>
            <p:cNvSpPr>
              <a:spLocks noEditPoints="1"/>
            </p:cNvSpPr>
            <p:nvPr/>
          </p:nvSpPr>
          <p:spPr bwMode="auto">
            <a:xfrm>
              <a:off x="7737377" y="6572274"/>
              <a:ext cx="54441" cy="55601"/>
            </a:xfrm>
            <a:custGeom>
              <a:avLst/>
              <a:gdLst>
                <a:gd name="T0" fmla="*/ 29 w 58"/>
                <a:gd name="T1" fmla="*/ 11 h 59"/>
                <a:gd name="T2" fmla="*/ 15 w 58"/>
                <a:gd name="T3" fmla="*/ 29 h 59"/>
                <a:gd name="T4" fmla="*/ 29 w 58"/>
                <a:gd name="T5" fmla="*/ 48 h 59"/>
                <a:gd name="T6" fmla="*/ 43 w 58"/>
                <a:gd name="T7" fmla="*/ 29 h 59"/>
                <a:gd name="T8" fmla="*/ 29 w 58"/>
                <a:gd name="T9" fmla="*/ 11 h 59"/>
                <a:gd name="T10" fmla="*/ 50 w 58"/>
                <a:gd name="T11" fmla="*/ 51 h 59"/>
                <a:gd name="T12" fmla="*/ 29 w 58"/>
                <a:gd name="T13" fmla="*/ 59 h 59"/>
                <a:gd name="T14" fmla="*/ 9 w 58"/>
                <a:gd name="T15" fmla="*/ 52 h 59"/>
                <a:gd name="T16" fmla="*/ 0 w 58"/>
                <a:gd name="T17" fmla="*/ 30 h 59"/>
                <a:gd name="T18" fmla="*/ 9 w 58"/>
                <a:gd name="T19" fmla="*/ 8 h 59"/>
                <a:gd name="T20" fmla="*/ 29 w 58"/>
                <a:gd name="T21" fmla="*/ 0 h 59"/>
                <a:gd name="T22" fmla="*/ 50 w 58"/>
                <a:gd name="T23" fmla="*/ 8 h 59"/>
                <a:gd name="T24" fmla="*/ 58 w 58"/>
                <a:gd name="T25" fmla="*/ 29 h 59"/>
                <a:gd name="T26" fmla="*/ 50 w 58"/>
                <a:gd name="T27" fmla="*/ 5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8" h="59">
                  <a:moveTo>
                    <a:pt x="29" y="11"/>
                  </a:moveTo>
                  <a:cubicBezTo>
                    <a:pt x="20" y="11"/>
                    <a:pt x="15" y="19"/>
                    <a:pt x="15" y="29"/>
                  </a:cubicBezTo>
                  <a:cubicBezTo>
                    <a:pt x="15" y="41"/>
                    <a:pt x="20" y="48"/>
                    <a:pt x="29" y="48"/>
                  </a:cubicBezTo>
                  <a:cubicBezTo>
                    <a:pt x="38" y="48"/>
                    <a:pt x="43" y="40"/>
                    <a:pt x="43" y="29"/>
                  </a:cubicBezTo>
                  <a:cubicBezTo>
                    <a:pt x="43" y="18"/>
                    <a:pt x="38" y="11"/>
                    <a:pt x="29" y="11"/>
                  </a:cubicBezTo>
                  <a:moveTo>
                    <a:pt x="50" y="51"/>
                  </a:moveTo>
                  <a:cubicBezTo>
                    <a:pt x="45" y="56"/>
                    <a:pt x="38" y="59"/>
                    <a:pt x="29" y="59"/>
                  </a:cubicBezTo>
                  <a:cubicBezTo>
                    <a:pt x="21" y="59"/>
                    <a:pt x="14" y="57"/>
                    <a:pt x="9" y="52"/>
                  </a:cubicBezTo>
                  <a:cubicBezTo>
                    <a:pt x="3" y="47"/>
                    <a:pt x="0" y="39"/>
                    <a:pt x="0" y="30"/>
                  </a:cubicBezTo>
                  <a:cubicBezTo>
                    <a:pt x="0" y="21"/>
                    <a:pt x="3" y="13"/>
                    <a:pt x="9" y="8"/>
                  </a:cubicBezTo>
                  <a:cubicBezTo>
                    <a:pt x="14" y="3"/>
                    <a:pt x="21" y="0"/>
                    <a:pt x="29" y="0"/>
                  </a:cubicBezTo>
                  <a:cubicBezTo>
                    <a:pt x="38" y="0"/>
                    <a:pt x="45" y="3"/>
                    <a:pt x="50" y="8"/>
                  </a:cubicBezTo>
                  <a:cubicBezTo>
                    <a:pt x="55" y="13"/>
                    <a:pt x="58" y="21"/>
                    <a:pt x="58" y="29"/>
                  </a:cubicBezTo>
                  <a:cubicBezTo>
                    <a:pt x="58" y="38"/>
                    <a:pt x="55" y="46"/>
                    <a:pt x="50" y="51"/>
                  </a:cubicBezTo>
                </a:path>
              </a:pathLst>
            </a:custGeom>
            <a:solidFill>
              <a:srgbClr val="B2BB1E"/>
            </a:solidFill>
            <a:ln>
              <a:noFill/>
            </a:ln>
            <a:extLst/>
          </p:spPr>
          <p:txBody>
            <a:bodyPr/>
            <a:lstStyle/>
            <a:p>
              <a:pPr fontAlgn="auto">
                <a:spcBef>
                  <a:spcPts val="0"/>
                </a:spcBef>
                <a:spcAft>
                  <a:spcPts val="0"/>
                </a:spcAft>
                <a:defRPr/>
              </a:pPr>
              <a:endParaRPr lang="en-US" kern="0" dirty="0">
                <a:solidFill>
                  <a:sysClr val="windowText" lastClr="000000"/>
                </a:solidFill>
                <a:latin typeface="+mn-lt"/>
              </a:endParaRPr>
            </a:p>
          </p:txBody>
        </p:sp>
        <p:sp>
          <p:nvSpPr>
            <p:cNvPr id="24" name="Freeform 26"/>
            <p:cNvSpPr>
              <a:spLocks/>
            </p:cNvSpPr>
            <p:nvPr/>
          </p:nvSpPr>
          <p:spPr bwMode="auto">
            <a:xfrm>
              <a:off x="7793663" y="6573201"/>
              <a:ext cx="84891" cy="57454"/>
            </a:xfrm>
            <a:custGeom>
              <a:avLst/>
              <a:gdLst>
                <a:gd name="T0" fmla="*/ 15 w 90"/>
                <a:gd name="T1" fmla="*/ 0 h 61"/>
                <a:gd name="T2" fmla="*/ 27 w 90"/>
                <a:gd name="T3" fmla="*/ 39 h 61"/>
                <a:gd name="T4" fmla="*/ 27 w 90"/>
                <a:gd name="T5" fmla="*/ 39 h 61"/>
                <a:gd name="T6" fmla="*/ 40 w 90"/>
                <a:gd name="T7" fmla="*/ 0 h 61"/>
                <a:gd name="T8" fmla="*/ 51 w 90"/>
                <a:gd name="T9" fmla="*/ 0 h 61"/>
                <a:gd name="T10" fmla="*/ 64 w 90"/>
                <a:gd name="T11" fmla="*/ 39 h 61"/>
                <a:gd name="T12" fmla="*/ 64 w 90"/>
                <a:gd name="T13" fmla="*/ 39 h 61"/>
                <a:gd name="T14" fmla="*/ 76 w 90"/>
                <a:gd name="T15" fmla="*/ 0 h 61"/>
                <a:gd name="T16" fmla="*/ 90 w 90"/>
                <a:gd name="T17" fmla="*/ 0 h 61"/>
                <a:gd name="T18" fmla="*/ 73 w 90"/>
                <a:gd name="T19" fmla="*/ 47 h 61"/>
                <a:gd name="T20" fmla="*/ 58 w 90"/>
                <a:gd name="T21" fmla="*/ 58 h 61"/>
                <a:gd name="T22" fmla="*/ 45 w 90"/>
                <a:gd name="T23" fmla="*/ 19 h 61"/>
                <a:gd name="T24" fmla="*/ 44 w 90"/>
                <a:gd name="T25" fmla="*/ 19 h 61"/>
                <a:gd name="T26" fmla="*/ 35 w 90"/>
                <a:gd name="T27" fmla="*/ 47 h 61"/>
                <a:gd name="T28" fmla="*/ 20 w 90"/>
                <a:gd name="T29" fmla="*/ 58 h 61"/>
                <a:gd name="T30" fmla="*/ 0 w 90"/>
                <a:gd name="T31" fmla="*/ 0 h 61"/>
                <a:gd name="T32" fmla="*/ 15 w 90"/>
                <a:gd name="T33"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61">
                  <a:moveTo>
                    <a:pt x="15" y="0"/>
                  </a:moveTo>
                  <a:cubicBezTo>
                    <a:pt x="27" y="39"/>
                    <a:pt x="27" y="39"/>
                    <a:pt x="27" y="39"/>
                  </a:cubicBezTo>
                  <a:cubicBezTo>
                    <a:pt x="27" y="39"/>
                    <a:pt x="27" y="39"/>
                    <a:pt x="27" y="39"/>
                  </a:cubicBezTo>
                  <a:cubicBezTo>
                    <a:pt x="40" y="0"/>
                    <a:pt x="40" y="0"/>
                    <a:pt x="40" y="0"/>
                  </a:cubicBezTo>
                  <a:cubicBezTo>
                    <a:pt x="51" y="0"/>
                    <a:pt x="51" y="0"/>
                    <a:pt x="51" y="0"/>
                  </a:cubicBezTo>
                  <a:cubicBezTo>
                    <a:pt x="64" y="39"/>
                    <a:pt x="64" y="39"/>
                    <a:pt x="64" y="39"/>
                  </a:cubicBezTo>
                  <a:cubicBezTo>
                    <a:pt x="64" y="39"/>
                    <a:pt x="64" y="39"/>
                    <a:pt x="64" y="39"/>
                  </a:cubicBezTo>
                  <a:cubicBezTo>
                    <a:pt x="76" y="0"/>
                    <a:pt x="76" y="0"/>
                    <a:pt x="76" y="0"/>
                  </a:cubicBezTo>
                  <a:cubicBezTo>
                    <a:pt x="90" y="0"/>
                    <a:pt x="90" y="0"/>
                    <a:pt x="90" y="0"/>
                  </a:cubicBezTo>
                  <a:cubicBezTo>
                    <a:pt x="73" y="47"/>
                    <a:pt x="73" y="47"/>
                    <a:pt x="73" y="47"/>
                  </a:cubicBezTo>
                  <a:cubicBezTo>
                    <a:pt x="73" y="47"/>
                    <a:pt x="69" y="61"/>
                    <a:pt x="58" y="58"/>
                  </a:cubicBezTo>
                  <a:cubicBezTo>
                    <a:pt x="45" y="19"/>
                    <a:pt x="45" y="19"/>
                    <a:pt x="45" y="19"/>
                  </a:cubicBezTo>
                  <a:cubicBezTo>
                    <a:pt x="44" y="19"/>
                    <a:pt x="44" y="19"/>
                    <a:pt x="44" y="19"/>
                  </a:cubicBezTo>
                  <a:cubicBezTo>
                    <a:pt x="35" y="47"/>
                    <a:pt x="35" y="47"/>
                    <a:pt x="35" y="47"/>
                  </a:cubicBezTo>
                  <a:cubicBezTo>
                    <a:pt x="35" y="47"/>
                    <a:pt x="31" y="61"/>
                    <a:pt x="20" y="58"/>
                  </a:cubicBezTo>
                  <a:cubicBezTo>
                    <a:pt x="0" y="0"/>
                    <a:pt x="0" y="0"/>
                    <a:pt x="0" y="0"/>
                  </a:cubicBezTo>
                  <a:lnTo>
                    <a:pt x="15" y="0"/>
                  </a:lnTo>
                  <a:close/>
                </a:path>
              </a:pathLst>
            </a:custGeom>
            <a:solidFill>
              <a:srgbClr val="B2BB1E"/>
            </a:solidFill>
            <a:ln>
              <a:noFill/>
            </a:ln>
            <a:extLst/>
          </p:spPr>
          <p:txBody>
            <a:bodyPr/>
            <a:lstStyle/>
            <a:p>
              <a:pPr fontAlgn="auto">
                <a:spcBef>
                  <a:spcPts val="0"/>
                </a:spcBef>
                <a:spcAft>
                  <a:spcPts val="0"/>
                </a:spcAft>
                <a:defRPr/>
              </a:pPr>
              <a:endParaRPr lang="en-US" kern="0" dirty="0">
                <a:solidFill>
                  <a:sysClr val="windowText" lastClr="000000"/>
                </a:solidFill>
                <a:latin typeface="+mn-lt"/>
              </a:endParaRPr>
            </a:p>
          </p:txBody>
        </p:sp>
        <p:sp>
          <p:nvSpPr>
            <p:cNvPr id="25" name="Freeform 27"/>
            <p:cNvSpPr>
              <a:spLocks/>
            </p:cNvSpPr>
            <p:nvPr/>
          </p:nvSpPr>
          <p:spPr bwMode="auto">
            <a:xfrm>
              <a:off x="7885937" y="6572274"/>
              <a:ext cx="48904" cy="55601"/>
            </a:xfrm>
            <a:custGeom>
              <a:avLst/>
              <a:gdLst>
                <a:gd name="T0" fmla="*/ 52 w 52"/>
                <a:gd name="T1" fmla="*/ 20 h 59"/>
                <a:gd name="T2" fmla="*/ 52 w 52"/>
                <a:gd name="T3" fmla="*/ 48 h 59"/>
                <a:gd name="T4" fmla="*/ 38 w 52"/>
                <a:gd name="T5" fmla="*/ 59 h 59"/>
                <a:gd name="T6" fmla="*/ 38 w 52"/>
                <a:gd name="T7" fmla="*/ 24 h 59"/>
                <a:gd name="T8" fmla="*/ 29 w 52"/>
                <a:gd name="T9" fmla="*/ 12 h 59"/>
                <a:gd name="T10" fmla="*/ 15 w 52"/>
                <a:gd name="T11" fmla="*/ 18 h 59"/>
                <a:gd name="T12" fmla="*/ 15 w 52"/>
                <a:gd name="T13" fmla="*/ 48 h 59"/>
                <a:gd name="T14" fmla="*/ 0 w 52"/>
                <a:gd name="T15" fmla="*/ 59 h 59"/>
                <a:gd name="T16" fmla="*/ 0 w 52"/>
                <a:gd name="T17" fmla="*/ 1 h 59"/>
                <a:gd name="T18" fmla="*/ 13 w 52"/>
                <a:gd name="T19" fmla="*/ 1 h 59"/>
                <a:gd name="T20" fmla="*/ 14 w 52"/>
                <a:gd name="T21" fmla="*/ 7 h 59"/>
                <a:gd name="T22" fmla="*/ 34 w 52"/>
                <a:gd name="T23" fmla="*/ 0 h 59"/>
                <a:gd name="T24" fmla="*/ 52 w 52"/>
                <a:gd name="T25" fmla="*/ 2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59">
                  <a:moveTo>
                    <a:pt x="52" y="20"/>
                  </a:moveTo>
                  <a:cubicBezTo>
                    <a:pt x="52" y="48"/>
                    <a:pt x="52" y="48"/>
                    <a:pt x="52" y="48"/>
                  </a:cubicBezTo>
                  <a:cubicBezTo>
                    <a:pt x="52" y="59"/>
                    <a:pt x="38" y="59"/>
                    <a:pt x="38" y="59"/>
                  </a:cubicBezTo>
                  <a:cubicBezTo>
                    <a:pt x="38" y="24"/>
                    <a:pt x="38" y="24"/>
                    <a:pt x="38" y="24"/>
                  </a:cubicBezTo>
                  <a:cubicBezTo>
                    <a:pt x="38" y="19"/>
                    <a:pt x="37" y="12"/>
                    <a:pt x="29" y="12"/>
                  </a:cubicBezTo>
                  <a:cubicBezTo>
                    <a:pt x="24" y="12"/>
                    <a:pt x="19" y="15"/>
                    <a:pt x="15" y="18"/>
                  </a:cubicBezTo>
                  <a:cubicBezTo>
                    <a:pt x="15" y="48"/>
                    <a:pt x="15" y="48"/>
                    <a:pt x="15" y="48"/>
                  </a:cubicBezTo>
                  <a:cubicBezTo>
                    <a:pt x="15" y="59"/>
                    <a:pt x="0" y="59"/>
                    <a:pt x="0" y="59"/>
                  </a:cubicBezTo>
                  <a:cubicBezTo>
                    <a:pt x="0" y="1"/>
                    <a:pt x="0" y="1"/>
                    <a:pt x="0" y="1"/>
                  </a:cubicBezTo>
                  <a:cubicBezTo>
                    <a:pt x="13" y="1"/>
                    <a:pt x="13" y="1"/>
                    <a:pt x="13" y="1"/>
                  </a:cubicBezTo>
                  <a:cubicBezTo>
                    <a:pt x="14" y="7"/>
                    <a:pt x="14" y="7"/>
                    <a:pt x="14" y="7"/>
                  </a:cubicBezTo>
                  <a:cubicBezTo>
                    <a:pt x="20" y="2"/>
                    <a:pt x="27" y="0"/>
                    <a:pt x="34" y="0"/>
                  </a:cubicBezTo>
                  <a:cubicBezTo>
                    <a:pt x="43" y="0"/>
                    <a:pt x="52" y="5"/>
                    <a:pt x="52" y="20"/>
                  </a:cubicBezTo>
                </a:path>
              </a:pathLst>
            </a:custGeom>
            <a:solidFill>
              <a:srgbClr val="B2BB1E"/>
            </a:solidFill>
            <a:ln>
              <a:noFill/>
            </a:ln>
            <a:extLst/>
          </p:spPr>
          <p:txBody>
            <a:bodyPr/>
            <a:lstStyle/>
            <a:p>
              <a:pPr fontAlgn="auto">
                <a:spcBef>
                  <a:spcPts val="0"/>
                </a:spcBef>
                <a:spcAft>
                  <a:spcPts val="0"/>
                </a:spcAft>
                <a:defRPr/>
              </a:pPr>
              <a:endParaRPr lang="en-US" kern="0" dirty="0">
                <a:solidFill>
                  <a:sysClr val="windowText" lastClr="000000"/>
                </a:solidFill>
                <a:latin typeface="+mn-lt"/>
              </a:endParaRPr>
            </a:p>
          </p:txBody>
        </p:sp>
      </p:grpSp>
      <p:sp>
        <p:nvSpPr>
          <p:cNvPr id="2" name="Title 1"/>
          <p:cNvSpPr>
            <a:spLocks noGrp="1"/>
          </p:cNvSpPr>
          <p:nvPr>
            <p:ph type="ctrTitle"/>
          </p:nvPr>
        </p:nvSpPr>
        <p:spPr>
          <a:xfrm>
            <a:off x="568575" y="922571"/>
            <a:ext cx="6400800" cy="1477328"/>
          </a:xfrm>
        </p:spPr>
        <p:txBody>
          <a:bodyPr lIns="0" tIns="0" rIns="0" bIns="0" anchor="b">
            <a:spAutoFit/>
          </a:bodyPr>
          <a:lstStyle>
            <a:lvl1pPr algn="l">
              <a:defRPr sz="4800" i="0">
                <a:solidFill>
                  <a:schemeClr val="bg1"/>
                </a:solidFill>
                <a:latin typeface="Georgia" pitchFamily="18"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568575" y="3611359"/>
            <a:ext cx="6400800" cy="307777"/>
          </a:xfrm>
          <a:prstGeom prst="rect">
            <a:avLst/>
          </a:prstGeom>
        </p:spPr>
        <p:txBody>
          <a:bodyPr lIns="0" tIns="0" rIns="0" bIns="0">
            <a:spAutoFit/>
          </a:bodyPr>
          <a:lstStyle>
            <a:lvl1pPr marL="0" indent="0" algn="l">
              <a:buNone/>
              <a:defRPr sz="2000" i="0" spc="300">
                <a:solidFill>
                  <a:schemeClr val="accent5"/>
                </a:solidFill>
                <a:latin typeface="Arial Narrow"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7" name="Text Placeholder 15"/>
          <p:cNvSpPr>
            <a:spLocks noGrp="1"/>
          </p:cNvSpPr>
          <p:nvPr>
            <p:ph type="body" sz="quarter" idx="13"/>
          </p:nvPr>
        </p:nvSpPr>
        <p:spPr>
          <a:xfrm>
            <a:off x="2345633" y="4093568"/>
            <a:ext cx="1536744" cy="455107"/>
          </a:xfrm>
          <a:prstGeom prst="rect">
            <a:avLst/>
          </a:prstGeom>
          <a:noFill/>
        </p:spPr>
        <p:txBody>
          <a:bodyPr wrap="square" tIns="91440" bIns="91440" anchor="ctr"/>
          <a:lstStyle>
            <a:lvl1pPr algn="ctr">
              <a:defRPr sz="700" spc="0" baseline="0">
                <a:solidFill>
                  <a:schemeClr val="accent5"/>
                </a:solidFill>
              </a:defRPr>
            </a:lvl1pPr>
          </a:lstStyle>
          <a:p>
            <a:pPr lvl="0"/>
            <a:r>
              <a:rPr lang="en-US" smtClean="0"/>
              <a:t>Click to edit Master text styles</a:t>
            </a:r>
          </a:p>
        </p:txBody>
      </p:sp>
      <p:sp>
        <p:nvSpPr>
          <p:cNvPr id="26" name="Slide Number Placeholder 5"/>
          <p:cNvSpPr>
            <a:spLocks noGrp="1"/>
          </p:cNvSpPr>
          <p:nvPr>
            <p:ph type="sldNum" sz="quarter" idx="14"/>
          </p:nvPr>
        </p:nvSpPr>
        <p:spPr>
          <a:xfrm>
            <a:off x="0" y="6461125"/>
            <a:ext cx="474663" cy="396875"/>
          </a:xfrm>
        </p:spPr>
        <p:txBody>
          <a:bodyPr tIns="0" bIns="36576"/>
          <a:lstStyle>
            <a:lvl1pPr>
              <a:defRPr lang="en-US" i="0">
                <a:solidFill>
                  <a:srgbClr val="C2D1D4">
                    <a:lumMod val="75000"/>
                  </a:srgbClr>
                </a:solidFill>
                <a:latin typeface="Georgia" pitchFamily="18" charset="0"/>
              </a:defRPr>
            </a:lvl1pPr>
          </a:lstStyle>
          <a:p>
            <a:pPr>
              <a:defRPr/>
            </a:pPr>
            <a:fld id="{B2F66F3B-1BCD-4A35-B210-EEEB370204B3}" type="slidenum">
              <a:rPr/>
              <a:pPr>
                <a:defRPr/>
              </a:pPr>
              <a:t>‹#›</a:t>
            </a:fld>
            <a:endParaRPr dirty="0"/>
          </a:p>
        </p:txBody>
      </p:sp>
      <p:sp>
        <p:nvSpPr>
          <p:cNvPr id="28" name="Date Placeholder 5"/>
          <p:cNvSpPr>
            <a:spLocks noGrp="1"/>
          </p:cNvSpPr>
          <p:nvPr>
            <p:ph type="dt" sz="half" idx="15"/>
          </p:nvPr>
        </p:nvSpPr>
        <p:spPr/>
        <p:txBody>
          <a:bodyPr/>
          <a:lstStyle>
            <a:lvl1pPr>
              <a:defRPr/>
            </a:lvl1pPr>
          </a:lstStyle>
          <a:p>
            <a:pPr>
              <a:defRPr/>
            </a:pPr>
            <a:fld id="{D3131783-AA27-460D-8F12-AE4383F077A0}" type="datetime1">
              <a:rPr lang="pl-PL"/>
              <a:pPr>
                <a:defRPr/>
              </a:pPr>
              <a:t>02.04.2019</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1">
    <p:bg>
      <p:bgPr>
        <a:solidFill>
          <a:schemeClr val="bg1"/>
        </a:solidFill>
        <a:effectLst/>
      </p:bgPr>
    </p:bg>
    <p:spTree>
      <p:nvGrpSpPr>
        <p:cNvPr id="1" name=""/>
        <p:cNvGrpSpPr/>
        <p:nvPr/>
      </p:nvGrpSpPr>
      <p:grpSpPr>
        <a:xfrm>
          <a:off x="0" y="0"/>
          <a:ext cx="0" cy="0"/>
          <a:chOff x="0" y="0"/>
          <a:chExt cx="0" cy="0"/>
        </a:xfrm>
      </p:grpSpPr>
      <p:grpSp>
        <p:nvGrpSpPr>
          <p:cNvPr id="6" name="Group 3"/>
          <p:cNvGrpSpPr>
            <a:grpSpLocks/>
          </p:cNvGrpSpPr>
          <p:nvPr userDrawn="1"/>
        </p:nvGrpSpPr>
        <p:grpSpPr bwMode="auto">
          <a:xfrm>
            <a:off x="0" y="936625"/>
            <a:ext cx="3844925" cy="44450"/>
            <a:chOff x="0" y="718602"/>
            <a:chExt cx="3844339" cy="43398"/>
          </a:xfrm>
        </p:grpSpPr>
        <p:cxnSp>
          <p:nvCxnSpPr>
            <p:cNvPr id="7" name="Straight Connector 25"/>
            <p:cNvCxnSpPr/>
            <p:nvPr userDrawn="1"/>
          </p:nvCxnSpPr>
          <p:spPr>
            <a:xfrm>
              <a:off x="0" y="685000"/>
              <a:ext cx="3844339" cy="0"/>
            </a:xfrm>
            <a:prstGeom prst="line">
              <a:avLst/>
            </a:prstGeom>
            <a:ln>
              <a:gradFill>
                <a:gsLst>
                  <a:gs pos="100000">
                    <a:schemeClr val="accent1">
                      <a:tint val="66000"/>
                      <a:satMod val="160000"/>
                      <a:lumMod val="0"/>
                      <a:lumOff val="100000"/>
                      <a:alpha val="0"/>
                    </a:schemeClr>
                  </a:gs>
                  <a:gs pos="44000">
                    <a:schemeClr val="accent6"/>
                  </a:gs>
                </a:gsLst>
                <a:lin ang="0" scaled="0"/>
              </a:gradFill>
            </a:ln>
          </p:spPr>
          <p:style>
            <a:lnRef idx="1">
              <a:schemeClr val="accent1"/>
            </a:lnRef>
            <a:fillRef idx="0">
              <a:schemeClr val="accent1"/>
            </a:fillRef>
            <a:effectRef idx="0">
              <a:schemeClr val="accent1"/>
            </a:effectRef>
            <a:fontRef idx="minor">
              <a:schemeClr val="tx1"/>
            </a:fontRef>
          </p:style>
        </p:cxnSp>
        <p:cxnSp>
          <p:nvCxnSpPr>
            <p:cNvPr id="9" name="Straight Connector 26"/>
            <p:cNvCxnSpPr/>
            <p:nvPr userDrawn="1"/>
          </p:nvCxnSpPr>
          <p:spPr>
            <a:xfrm>
              <a:off x="0" y="726662"/>
              <a:ext cx="2180639" cy="0"/>
            </a:xfrm>
            <a:prstGeom prst="line">
              <a:avLst/>
            </a:prstGeom>
            <a:ln>
              <a:gradFill>
                <a:gsLst>
                  <a:gs pos="100000">
                    <a:schemeClr val="accent1">
                      <a:tint val="66000"/>
                      <a:satMod val="160000"/>
                      <a:lumMod val="0"/>
                      <a:lumOff val="100000"/>
                      <a:alpha val="0"/>
                    </a:schemeClr>
                  </a:gs>
                  <a:gs pos="44000">
                    <a:schemeClr val="accent6"/>
                  </a:gs>
                </a:gsLst>
                <a:lin ang="0" scaled="0"/>
              </a:gradFill>
            </a:ln>
          </p:spPr>
          <p:style>
            <a:lnRef idx="1">
              <a:schemeClr val="accent1"/>
            </a:lnRef>
            <a:fillRef idx="0">
              <a:schemeClr val="accent1"/>
            </a:fillRef>
            <a:effectRef idx="0">
              <a:schemeClr val="accent1"/>
            </a:effectRef>
            <a:fontRef idx="minor">
              <a:schemeClr val="tx1"/>
            </a:fontRef>
          </p:style>
        </p:cxnSp>
      </p:grpSp>
      <p:cxnSp>
        <p:nvCxnSpPr>
          <p:cNvPr id="10" name="Straight Connector 27"/>
          <p:cNvCxnSpPr/>
          <p:nvPr userDrawn="1"/>
        </p:nvCxnSpPr>
        <p:spPr>
          <a:xfrm>
            <a:off x="493713" y="6668906"/>
            <a:ext cx="0" cy="189097"/>
          </a:xfrm>
          <a:prstGeom prst="line">
            <a:avLst/>
          </a:prstGeom>
          <a:noFill/>
          <a:ln w="9525" cap="flat" cmpd="sng" algn="ctr">
            <a:gradFill>
              <a:gsLst>
                <a:gs pos="100000">
                  <a:schemeClr val="accent1"/>
                </a:gs>
                <a:gs pos="0">
                  <a:schemeClr val="accent1">
                    <a:alpha val="0"/>
                  </a:schemeClr>
                </a:gs>
              </a:gsLst>
              <a:lin ang="5400000" scaled="0"/>
            </a:gradFill>
            <a:prstDash val="solid"/>
          </a:ln>
          <a:effectLst/>
        </p:spPr>
      </p:cxnSp>
      <p:cxnSp>
        <p:nvCxnSpPr>
          <p:cNvPr id="12" name="Straight Connector 28"/>
          <p:cNvCxnSpPr/>
          <p:nvPr userDrawn="1"/>
        </p:nvCxnSpPr>
        <p:spPr>
          <a:xfrm>
            <a:off x="444500" y="6580598"/>
            <a:ext cx="0" cy="277405"/>
          </a:xfrm>
          <a:prstGeom prst="line">
            <a:avLst/>
          </a:prstGeom>
          <a:noFill/>
          <a:ln w="9525" cap="flat" cmpd="sng" algn="ctr">
            <a:gradFill>
              <a:gsLst>
                <a:gs pos="100000">
                  <a:schemeClr val="accent2"/>
                </a:gs>
                <a:gs pos="0">
                  <a:schemeClr val="accent2">
                    <a:alpha val="0"/>
                  </a:schemeClr>
                </a:gs>
              </a:gsLst>
              <a:lin ang="5400000" scaled="0"/>
            </a:gradFill>
            <a:prstDash val="solid"/>
          </a:ln>
          <a:effectLst/>
        </p:spPr>
      </p:cxnSp>
      <p:sp>
        <p:nvSpPr>
          <p:cNvPr id="8" name="Picture Placeholder 7"/>
          <p:cNvSpPr>
            <a:spLocks noGrp="1"/>
          </p:cNvSpPr>
          <p:nvPr>
            <p:ph type="pic" sz="quarter" idx="11"/>
          </p:nvPr>
        </p:nvSpPr>
        <p:spPr>
          <a:xfrm>
            <a:off x="6010275" y="1161420"/>
            <a:ext cx="3133725" cy="4038500"/>
          </a:xfrm>
          <a:prstGeom prst="rect">
            <a:avLst/>
          </a:prstGeom>
        </p:spPr>
        <p:txBody>
          <a:bodyPr rtlCol="0">
            <a:normAutofit/>
          </a:bodyPr>
          <a:lstStyle>
            <a:lvl1pPr marL="0" indent="0">
              <a:buNone/>
              <a:defRPr i="0">
                <a:solidFill>
                  <a:schemeClr val="tx1">
                    <a:lumMod val="75000"/>
                    <a:lumOff val="25000"/>
                  </a:schemeClr>
                </a:solidFill>
              </a:defRPr>
            </a:lvl1pPr>
          </a:lstStyle>
          <a:p>
            <a:pPr lvl="0"/>
            <a:r>
              <a:rPr lang="en-US" noProof="0" dirty="0" smtClean="0"/>
              <a:t>Click icon to add picture</a:t>
            </a:r>
            <a:endParaRPr lang="en-US" noProof="0" dirty="0"/>
          </a:p>
        </p:txBody>
      </p:sp>
      <p:sp>
        <p:nvSpPr>
          <p:cNvPr id="11" name="Title 10"/>
          <p:cNvSpPr>
            <a:spLocks noGrp="1"/>
          </p:cNvSpPr>
          <p:nvPr>
            <p:ph type="title"/>
          </p:nvPr>
        </p:nvSpPr>
        <p:spPr/>
        <p:txBody>
          <a:bodyPr/>
          <a:lstStyle/>
          <a:p>
            <a:r>
              <a:rPr lang="en-US" dirty="0" smtClean="0"/>
              <a:t>Click to edit Master title style</a:t>
            </a:r>
            <a:endParaRPr lang="en-US" dirty="0"/>
          </a:p>
        </p:txBody>
      </p:sp>
      <p:sp>
        <p:nvSpPr>
          <p:cNvPr id="3" name="Text Placeholder 2"/>
          <p:cNvSpPr>
            <a:spLocks noGrp="1"/>
          </p:cNvSpPr>
          <p:nvPr>
            <p:ph type="body" sz="quarter" idx="19"/>
          </p:nvPr>
        </p:nvSpPr>
        <p:spPr>
          <a:xfrm>
            <a:off x="0" y="5249609"/>
            <a:ext cx="9144000" cy="1060704"/>
          </a:xfrm>
          <a:solidFill>
            <a:schemeClr val="accent5">
              <a:lumMod val="40000"/>
              <a:lumOff val="60000"/>
            </a:schemeClr>
          </a:solidFill>
        </p:spPr>
        <p:txBody>
          <a:bodyPr lIns="356616" rIns="274320" bIns="91440" anchor="b">
            <a:spAutoFit/>
          </a:bodyPr>
          <a:lstStyle>
            <a:lvl1pPr marL="0" marR="0" indent="0" algn="l" defTabSz="914400" rtl="0" eaLnBrk="1" fontAlgn="auto" latinLnBrk="0" hangingPunct="1">
              <a:lnSpc>
                <a:spcPct val="100000"/>
              </a:lnSpc>
              <a:spcBef>
                <a:spcPct val="20000"/>
              </a:spcBef>
              <a:spcAft>
                <a:spcPts val="0"/>
              </a:spcAft>
              <a:buClrTx/>
              <a:buSzPct val="99000"/>
              <a:buFont typeface="Arial" pitchFamily="34" charset="0"/>
              <a:buNone/>
              <a:tabLst/>
              <a:defRPr sz="2000" i="1" baseline="0">
                <a:solidFill>
                  <a:schemeClr val="accent6"/>
                </a:solidFill>
                <a:latin typeface="+mj-lt"/>
              </a:defRPr>
            </a:lvl1pPr>
            <a:lvl2pPr>
              <a:defRPr i="1">
                <a:latin typeface="+mj-lt"/>
              </a:defRPr>
            </a:lvl2pPr>
            <a:lvl3pPr>
              <a:defRPr i="1">
                <a:latin typeface="+mj-lt"/>
              </a:defRPr>
            </a:lvl3pPr>
            <a:lvl4pPr>
              <a:defRPr i="1">
                <a:latin typeface="+mj-lt"/>
              </a:defRPr>
            </a:lvl4pPr>
            <a:lvl5pPr>
              <a:defRPr i="1">
                <a:latin typeface="+mj-lt"/>
              </a:defRPr>
            </a:lvl5pPr>
          </a:lstStyle>
          <a:p>
            <a:pPr lvl="0"/>
            <a:r>
              <a:rPr lang="en-US" smtClean="0"/>
              <a:t>Click to edit Master text styles</a:t>
            </a:r>
          </a:p>
        </p:txBody>
      </p:sp>
      <p:sp>
        <p:nvSpPr>
          <p:cNvPr id="14" name="Text Placeholder 6"/>
          <p:cNvSpPr>
            <a:spLocks noGrp="1"/>
          </p:cNvSpPr>
          <p:nvPr>
            <p:ph type="body" sz="quarter" idx="21"/>
          </p:nvPr>
        </p:nvSpPr>
        <p:spPr>
          <a:xfrm>
            <a:off x="268288" y="1168576"/>
            <a:ext cx="5200583" cy="4033726"/>
          </a:xfrm>
        </p:spPr>
        <p:txBody>
          <a:bodyPr/>
          <a:lstStyle>
            <a:lvl1pPr marL="0" indent="0">
              <a:buFont typeface="Arial" pitchFamily="34" charset="0"/>
              <a:buNone/>
              <a:defRPr>
                <a:solidFill>
                  <a:schemeClr val="tx1">
                    <a:lumMod val="75000"/>
                    <a:lumOff val="25000"/>
                  </a:schemeClr>
                </a:solidFill>
              </a:defRPr>
            </a:lvl1pPr>
            <a:lvl2pPr marL="228600" indent="0">
              <a:buFont typeface="Arial" pitchFamily="34" charset="0"/>
              <a:buNone/>
              <a:defRPr>
                <a:solidFill>
                  <a:schemeClr val="tx1">
                    <a:lumMod val="75000"/>
                    <a:lumOff val="25000"/>
                  </a:schemeClr>
                </a:solidFill>
              </a:defRPr>
            </a:lvl2pPr>
            <a:lvl3pPr marL="400050" indent="0">
              <a:buFont typeface="Arial" pitchFamily="34" charset="0"/>
              <a:buNone/>
              <a:defRPr>
                <a:solidFill>
                  <a:schemeClr val="tx1">
                    <a:lumMod val="75000"/>
                    <a:lumOff val="25000"/>
                  </a:schemeClr>
                </a:solidFill>
              </a:defRPr>
            </a:lvl3pPr>
            <a:lvl4pPr marL="571500" indent="0">
              <a:buFont typeface="Arial" pitchFamily="34" charset="0"/>
              <a:buNone/>
              <a:defRPr>
                <a:solidFill>
                  <a:schemeClr val="tx1">
                    <a:lumMod val="75000"/>
                    <a:lumOff val="25000"/>
                  </a:schemeClr>
                </a:solidFill>
              </a:defRPr>
            </a:lvl4pPr>
            <a:lvl5pPr marL="742950" indent="0">
              <a:buFont typeface="Arial" pitchFamily="34" charset="0"/>
              <a:buNone/>
              <a:defRPr>
                <a:solidFill>
                  <a:schemeClr val="tx1">
                    <a:lumMod val="75000"/>
                    <a:lumOff val="2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Footer Placeholder 24"/>
          <p:cNvSpPr>
            <a:spLocks noGrp="1"/>
          </p:cNvSpPr>
          <p:nvPr>
            <p:ph type="ftr" sz="quarter" idx="22"/>
          </p:nvPr>
        </p:nvSpPr>
        <p:spPr/>
        <p:txBody>
          <a:bodyPr/>
          <a:lstStyle>
            <a:lvl1pPr>
              <a:defRPr/>
            </a:lvl1pPr>
          </a:lstStyle>
          <a:p>
            <a:pPr>
              <a:defRPr/>
            </a:pPr>
            <a:endParaRPr lang="pt-BR"/>
          </a:p>
        </p:txBody>
      </p:sp>
      <p:sp>
        <p:nvSpPr>
          <p:cNvPr id="15" name="Slide Number Placeholder 25"/>
          <p:cNvSpPr>
            <a:spLocks noGrp="1"/>
          </p:cNvSpPr>
          <p:nvPr>
            <p:ph type="sldNum" sz="quarter" idx="23"/>
          </p:nvPr>
        </p:nvSpPr>
        <p:spPr/>
        <p:txBody>
          <a:bodyPr/>
          <a:lstStyle>
            <a:lvl1pPr>
              <a:defRPr/>
            </a:lvl1pPr>
          </a:lstStyle>
          <a:p>
            <a:pPr>
              <a:defRPr/>
            </a:pPr>
            <a:fld id="{EF59DF85-4340-43A1-8EB2-E6204AF1850A}" type="slidenum">
              <a:rPr/>
              <a:pPr>
                <a:defRPr/>
              </a:pPr>
              <a:t>‹#›</a:t>
            </a:fld>
            <a:endParaRPr dirty="0"/>
          </a:p>
        </p:txBody>
      </p:sp>
      <p:sp>
        <p:nvSpPr>
          <p:cNvPr id="16" name="Date Placeholder 4"/>
          <p:cNvSpPr>
            <a:spLocks noGrp="1"/>
          </p:cNvSpPr>
          <p:nvPr>
            <p:ph type="dt" sz="half" idx="24"/>
          </p:nvPr>
        </p:nvSpPr>
        <p:spPr/>
        <p:txBody>
          <a:bodyPr/>
          <a:lstStyle>
            <a:lvl1pPr>
              <a:defRPr/>
            </a:lvl1pPr>
          </a:lstStyle>
          <a:p>
            <a:pPr>
              <a:defRPr/>
            </a:pPr>
            <a:fld id="{3C89F3B7-AAE7-41B7-BC7A-B0E924946A0F}" type="datetime1">
              <a:rPr lang="pl-PL"/>
              <a:pPr>
                <a:defRPr/>
              </a:pPr>
              <a:t>02.04.2019</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rt and Image">
    <p:bg>
      <p:bgPr>
        <a:solidFill>
          <a:schemeClr val="bg1"/>
        </a:solidFill>
        <a:effectLst/>
      </p:bgPr>
    </p:bg>
    <p:spTree>
      <p:nvGrpSpPr>
        <p:cNvPr id="1" name=""/>
        <p:cNvGrpSpPr/>
        <p:nvPr/>
      </p:nvGrpSpPr>
      <p:grpSpPr>
        <a:xfrm>
          <a:off x="0" y="0"/>
          <a:ext cx="0" cy="0"/>
          <a:chOff x="0" y="0"/>
          <a:chExt cx="0" cy="0"/>
        </a:xfrm>
      </p:grpSpPr>
      <p:grpSp>
        <p:nvGrpSpPr>
          <p:cNvPr id="6" name="Group 42"/>
          <p:cNvGrpSpPr>
            <a:grpSpLocks/>
          </p:cNvGrpSpPr>
          <p:nvPr userDrawn="1"/>
        </p:nvGrpSpPr>
        <p:grpSpPr bwMode="auto">
          <a:xfrm>
            <a:off x="0" y="936625"/>
            <a:ext cx="3844925" cy="44450"/>
            <a:chOff x="0" y="718602"/>
            <a:chExt cx="3844339" cy="43398"/>
          </a:xfrm>
        </p:grpSpPr>
        <p:cxnSp>
          <p:nvCxnSpPr>
            <p:cNvPr id="7" name="Straight Connector 25"/>
            <p:cNvCxnSpPr/>
            <p:nvPr userDrawn="1"/>
          </p:nvCxnSpPr>
          <p:spPr>
            <a:xfrm>
              <a:off x="0" y="685000"/>
              <a:ext cx="3844339" cy="0"/>
            </a:xfrm>
            <a:prstGeom prst="line">
              <a:avLst/>
            </a:prstGeom>
            <a:ln>
              <a:gradFill>
                <a:gsLst>
                  <a:gs pos="100000">
                    <a:schemeClr val="accent1">
                      <a:tint val="66000"/>
                      <a:satMod val="160000"/>
                      <a:lumMod val="0"/>
                      <a:lumOff val="100000"/>
                      <a:alpha val="0"/>
                    </a:schemeClr>
                  </a:gs>
                  <a:gs pos="44000">
                    <a:schemeClr val="accent6"/>
                  </a:gs>
                </a:gsLst>
                <a:lin ang="0" scaled="0"/>
              </a:gradFill>
            </a:ln>
          </p:spPr>
          <p:style>
            <a:lnRef idx="1">
              <a:schemeClr val="accent1"/>
            </a:lnRef>
            <a:fillRef idx="0">
              <a:schemeClr val="accent1"/>
            </a:fillRef>
            <a:effectRef idx="0">
              <a:schemeClr val="accent1"/>
            </a:effectRef>
            <a:fontRef idx="minor">
              <a:schemeClr val="tx1"/>
            </a:fontRef>
          </p:style>
        </p:cxnSp>
        <p:cxnSp>
          <p:nvCxnSpPr>
            <p:cNvPr id="8" name="Straight Connector 26"/>
            <p:cNvCxnSpPr/>
            <p:nvPr userDrawn="1"/>
          </p:nvCxnSpPr>
          <p:spPr>
            <a:xfrm>
              <a:off x="0" y="726662"/>
              <a:ext cx="2180639" cy="0"/>
            </a:xfrm>
            <a:prstGeom prst="line">
              <a:avLst/>
            </a:prstGeom>
            <a:ln>
              <a:gradFill>
                <a:gsLst>
                  <a:gs pos="100000">
                    <a:schemeClr val="accent1">
                      <a:tint val="66000"/>
                      <a:satMod val="160000"/>
                      <a:lumMod val="0"/>
                      <a:lumOff val="100000"/>
                      <a:alpha val="0"/>
                    </a:schemeClr>
                  </a:gs>
                  <a:gs pos="44000">
                    <a:schemeClr val="accent6"/>
                  </a:gs>
                </a:gsLst>
                <a:lin ang="0" scaled="0"/>
              </a:gradFill>
            </a:ln>
          </p:spPr>
          <p:style>
            <a:lnRef idx="1">
              <a:schemeClr val="accent1"/>
            </a:lnRef>
            <a:fillRef idx="0">
              <a:schemeClr val="accent1"/>
            </a:fillRef>
            <a:effectRef idx="0">
              <a:schemeClr val="accent1"/>
            </a:effectRef>
            <a:fontRef idx="minor">
              <a:schemeClr val="tx1"/>
            </a:fontRef>
          </p:style>
        </p:cxnSp>
      </p:grpSp>
      <p:cxnSp>
        <p:nvCxnSpPr>
          <p:cNvPr id="9" name="Straight Connector 27"/>
          <p:cNvCxnSpPr/>
          <p:nvPr userDrawn="1"/>
        </p:nvCxnSpPr>
        <p:spPr>
          <a:xfrm>
            <a:off x="493713" y="6668906"/>
            <a:ext cx="0" cy="189097"/>
          </a:xfrm>
          <a:prstGeom prst="line">
            <a:avLst/>
          </a:prstGeom>
          <a:noFill/>
          <a:ln w="9525" cap="flat" cmpd="sng" algn="ctr">
            <a:gradFill>
              <a:gsLst>
                <a:gs pos="100000">
                  <a:schemeClr val="accent1"/>
                </a:gs>
                <a:gs pos="0">
                  <a:schemeClr val="accent1">
                    <a:alpha val="0"/>
                  </a:schemeClr>
                </a:gs>
              </a:gsLst>
              <a:lin ang="5400000" scaled="0"/>
            </a:gradFill>
            <a:prstDash val="solid"/>
          </a:ln>
          <a:effectLst/>
        </p:spPr>
      </p:cxnSp>
      <p:cxnSp>
        <p:nvCxnSpPr>
          <p:cNvPr id="10" name="Straight Connector 28"/>
          <p:cNvCxnSpPr/>
          <p:nvPr userDrawn="1"/>
        </p:nvCxnSpPr>
        <p:spPr>
          <a:xfrm>
            <a:off x="444500" y="6580598"/>
            <a:ext cx="0" cy="277405"/>
          </a:xfrm>
          <a:prstGeom prst="line">
            <a:avLst/>
          </a:prstGeom>
          <a:noFill/>
          <a:ln w="9525" cap="flat" cmpd="sng" algn="ctr">
            <a:gradFill>
              <a:gsLst>
                <a:gs pos="100000">
                  <a:schemeClr val="accent2"/>
                </a:gs>
                <a:gs pos="0">
                  <a:schemeClr val="accent2">
                    <a:alpha val="0"/>
                  </a:schemeClr>
                </a:gs>
              </a:gsLst>
              <a:lin ang="5400000" scaled="0"/>
            </a:gradFill>
            <a:prstDash val="solid"/>
          </a:ln>
          <a:effectLst/>
        </p:spPr>
      </p:cxnSp>
      <p:sp>
        <p:nvSpPr>
          <p:cNvPr id="42" name="Chart Placeholder 8"/>
          <p:cNvSpPr>
            <a:spLocks noGrp="1"/>
          </p:cNvSpPr>
          <p:nvPr>
            <p:ph type="chart" sz="quarter" idx="14"/>
          </p:nvPr>
        </p:nvSpPr>
        <p:spPr>
          <a:xfrm>
            <a:off x="798" y="1177926"/>
            <a:ext cx="5472901" cy="4024375"/>
          </a:xfrm>
          <a:prstGeom prst="rect">
            <a:avLst/>
          </a:prstGeom>
        </p:spPr>
        <p:txBody>
          <a:bodyPr rtlCol="0">
            <a:normAutofit/>
          </a:bodyPr>
          <a:lstStyle>
            <a:lvl1pPr marL="0" indent="0">
              <a:buNone/>
              <a:defRPr i="0"/>
            </a:lvl1pPr>
          </a:lstStyle>
          <a:p>
            <a:pPr lvl="0"/>
            <a:r>
              <a:rPr lang="en-US" noProof="0" dirty="0" smtClean="0"/>
              <a:t>Click icon to add chart</a:t>
            </a:r>
            <a:endParaRPr lang="en-US" noProof="0" dirty="0"/>
          </a:p>
        </p:txBody>
      </p:sp>
      <p:sp>
        <p:nvSpPr>
          <p:cNvPr id="46" name="Picture Placeholder 7"/>
          <p:cNvSpPr>
            <a:spLocks noGrp="1"/>
          </p:cNvSpPr>
          <p:nvPr>
            <p:ph type="pic" sz="quarter" idx="11"/>
          </p:nvPr>
        </p:nvSpPr>
        <p:spPr>
          <a:xfrm>
            <a:off x="6010275" y="1161420"/>
            <a:ext cx="3133725" cy="4040881"/>
          </a:xfrm>
          <a:prstGeom prst="rect">
            <a:avLst/>
          </a:prstGeom>
        </p:spPr>
        <p:txBody>
          <a:bodyPr rtlCol="0">
            <a:normAutofit/>
          </a:bodyPr>
          <a:lstStyle>
            <a:lvl1pPr marL="0" indent="0">
              <a:buNone/>
              <a:defRPr i="0">
                <a:solidFill>
                  <a:schemeClr val="tx1">
                    <a:lumMod val="75000"/>
                    <a:lumOff val="25000"/>
                  </a:schemeClr>
                </a:solidFill>
              </a:defRPr>
            </a:lvl1pPr>
          </a:lstStyle>
          <a:p>
            <a:pPr lvl="0"/>
            <a:r>
              <a:rPr lang="en-US" noProof="0" dirty="0" smtClean="0"/>
              <a:t>Click icon to add picture</a:t>
            </a:r>
            <a:endParaRPr lang="en-US" noProof="0" dirty="0"/>
          </a:p>
        </p:txBody>
      </p:sp>
      <p:sp>
        <p:nvSpPr>
          <p:cNvPr id="3" name="Title 2"/>
          <p:cNvSpPr>
            <a:spLocks noGrp="1"/>
          </p:cNvSpPr>
          <p:nvPr>
            <p:ph type="title"/>
          </p:nvPr>
        </p:nvSpPr>
        <p:spPr/>
        <p:txBody>
          <a:bodyPr/>
          <a:lstStyle/>
          <a:p>
            <a:r>
              <a:rPr lang="en-US" smtClean="0"/>
              <a:t>Click to edit Master title style</a:t>
            </a:r>
            <a:endParaRPr lang="en-US"/>
          </a:p>
        </p:txBody>
      </p:sp>
      <p:sp>
        <p:nvSpPr>
          <p:cNvPr id="14" name="Text Placeholder 2"/>
          <p:cNvSpPr>
            <a:spLocks noGrp="1"/>
          </p:cNvSpPr>
          <p:nvPr>
            <p:ph type="body" sz="quarter" idx="19"/>
          </p:nvPr>
        </p:nvSpPr>
        <p:spPr>
          <a:xfrm>
            <a:off x="0" y="5249609"/>
            <a:ext cx="9144000" cy="1060704"/>
          </a:xfrm>
          <a:solidFill>
            <a:schemeClr val="accent5">
              <a:lumMod val="40000"/>
              <a:lumOff val="60000"/>
            </a:schemeClr>
          </a:solidFill>
        </p:spPr>
        <p:txBody>
          <a:bodyPr lIns="356616" rIns="274320" bIns="91440" anchor="b">
            <a:spAutoFit/>
          </a:bodyPr>
          <a:lstStyle>
            <a:lvl1pPr marL="0" marR="0" indent="0" algn="l" defTabSz="914400" rtl="0" eaLnBrk="1" fontAlgn="auto" latinLnBrk="0" hangingPunct="1">
              <a:lnSpc>
                <a:spcPct val="100000"/>
              </a:lnSpc>
              <a:spcBef>
                <a:spcPct val="20000"/>
              </a:spcBef>
              <a:spcAft>
                <a:spcPts val="0"/>
              </a:spcAft>
              <a:buClrTx/>
              <a:buSzPct val="99000"/>
              <a:buFont typeface="Arial" pitchFamily="34" charset="0"/>
              <a:buNone/>
              <a:tabLst/>
              <a:defRPr sz="2000" i="1" baseline="0">
                <a:solidFill>
                  <a:schemeClr val="accent6"/>
                </a:solidFill>
                <a:latin typeface="+mj-lt"/>
              </a:defRPr>
            </a:lvl1pPr>
            <a:lvl2pPr>
              <a:defRPr i="1">
                <a:latin typeface="+mj-lt"/>
              </a:defRPr>
            </a:lvl2pPr>
            <a:lvl3pPr>
              <a:defRPr i="1">
                <a:latin typeface="+mj-lt"/>
              </a:defRPr>
            </a:lvl3pPr>
            <a:lvl4pPr>
              <a:defRPr i="1">
                <a:latin typeface="+mj-lt"/>
              </a:defRPr>
            </a:lvl4pPr>
            <a:lvl5pPr>
              <a:defRPr i="1">
                <a:latin typeface="+mj-lt"/>
              </a:defRPr>
            </a:lvl5pPr>
          </a:lstStyle>
          <a:p>
            <a:pPr lvl="0"/>
            <a:r>
              <a:rPr lang="en-US" smtClean="0"/>
              <a:t>Click to edit Master text styles</a:t>
            </a:r>
          </a:p>
        </p:txBody>
      </p:sp>
      <p:sp>
        <p:nvSpPr>
          <p:cNvPr id="11" name="Date Placeholder 1"/>
          <p:cNvSpPr>
            <a:spLocks noGrp="1"/>
          </p:cNvSpPr>
          <p:nvPr>
            <p:ph type="dt" sz="half" idx="20"/>
          </p:nvPr>
        </p:nvSpPr>
        <p:spPr/>
        <p:txBody>
          <a:bodyPr/>
          <a:lstStyle>
            <a:lvl1pPr>
              <a:defRPr/>
            </a:lvl1pPr>
          </a:lstStyle>
          <a:p>
            <a:pPr>
              <a:defRPr/>
            </a:pPr>
            <a:fld id="{2F778947-AB8D-48B1-B35E-EF50556F9B2B}" type="datetime1">
              <a:rPr lang="pl-PL"/>
              <a:pPr>
                <a:defRPr/>
              </a:pPr>
              <a:t>02.04.2019</a:t>
            </a:fld>
            <a:endParaRPr dirty="0"/>
          </a:p>
        </p:txBody>
      </p:sp>
      <p:sp>
        <p:nvSpPr>
          <p:cNvPr id="12" name="Footer Placeholder 3"/>
          <p:cNvSpPr>
            <a:spLocks noGrp="1"/>
          </p:cNvSpPr>
          <p:nvPr>
            <p:ph type="ftr" sz="quarter" idx="21"/>
          </p:nvPr>
        </p:nvSpPr>
        <p:spPr/>
        <p:txBody>
          <a:bodyPr/>
          <a:lstStyle>
            <a:lvl1pPr>
              <a:defRPr/>
            </a:lvl1pPr>
          </a:lstStyle>
          <a:p>
            <a:pPr>
              <a:defRPr/>
            </a:pPr>
            <a:endParaRPr lang="pt-BR"/>
          </a:p>
        </p:txBody>
      </p:sp>
      <p:sp>
        <p:nvSpPr>
          <p:cNvPr id="13" name="Slide Number Placeholder 4"/>
          <p:cNvSpPr>
            <a:spLocks noGrp="1"/>
          </p:cNvSpPr>
          <p:nvPr>
            <p:ph type="sldNum" sz="quarter" idx="22"/>
          </p:nvPr>
        </p:nvSpPr>
        <p:spPr/>
        <p:txBody>
          <a:bodyPr/>
          <a:lstStyle>
            <a:lvl1pPr>
              <a:defRPr/>
            </a:lvl1pPr>
          </a:lstStyle>
          <a:p>
            <a:pPr>
              <a:defRPr/>
            </a:pPr>
            <a:fld id="{8B4618EF-919E-4BFB-A201-FFEC1E02E4F4}" type="slidenum">
              <a:rPr/>
              <a:pPr>
                <a:defRPr/>
              </a:pPr>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amp; Verbatim Slide">
    <p:bg>
      <p:bgPr>
        <a:solidFill>
          <a:schemeClr val="bg1"/>
        </a:solidFill>
        <a:effectLst/>
      </p:bgPr>
    </p:bg>
    <p:spTree>
      <p:nvGrpSpPr>
        <p:cNvPr id="1" name=""/>
        <p:cNvGrpSpPr/>
        <p:nvPr/>
      </p:nvGrpSpPr>
      <p:grpSpPr>
        <a:xfrm>
          <a:off x="0" y="0"/>
          <a:ext cx="0" cy="0"/>
          <a:chOff x="0" y="0"/>
          <a:chExt cx="0" cy="0"/>
        </a:xfrm>
      </p:grpSpPr>
      <p:grpSp>
        <p:nvGrpSpPr>
          <p:cNvPr id="5" name="Group 41"/>
          <p:cNvGrpSpPr>
            <a:grpSpLocks/>
          </p:cNvGrpSpPr>
          <p:nvPr userDrawn="1"/>
        </p:nvGrpSpPr>
        <p:grpSpPr bwMode="auto">
          <a:xfrm>
            <a:off x="0" y="936625"/>
            <a:ext cx="3844925" cy="44450"/>
            <a:chOff x="0" y="718602"/>
            <a:chExt cx="3844339" cy="43398"/>
          </a:xfrm>
        </p:grpSpPr>
        <p:cxnSp>
          <p:nvCxnSpPr>
            <p:cNvPr id="6" name="Straight Connector 25"/>
            <p:cNvCxnSpPr/>
            <p:nvPr userDrawn="1"/>
          </p:nvCxnSpPr>
          <p:spPr>
            <a:xfrm>
              <a:off x="0" y="685000"/>
              <a:ext cx="3844339" cy="0"/>
            </a:xfrm>
            <a:prstGeom prst="line">
              <a:avLst/>
            </a:prstGeom>
            <a:ln>
              <a:gradFill>
                <a:gsLst>
                  <a:gs pos="100000">
                    <a:schemeClr val="accent1">
                      <a:tint val="66000"/>
                      <a:satMod val="160000"/>
                      <a:lumMod val="0"/>
                      <a:lumOff val="100000"/>
                      <a:alpha val="0"/>
                    </a:schemeClr>
                  </a:gs>
                  <a:gs pos="44000">
                    <a:schemeClr val="accent6"/>
                  </a:gs>
                </a:gsLst>
                <a:lin ang="0" scaled="0"/>
              </a:gradFill>
            </a:ln>
          </p:spPr>
          <p:style>
            <a:lnRef idx="1">
              <a:schemeClr val="accent1"/>
            </a:lnRef>
            <a:fillRef idx="0">
              <a:schemeClr val="accent1"/>
            </a:fillRef>
            <a:effectRef idx="0">
              <a:schemeClr val="accent1"/>
            </a:effectRef>
            <a:fontRef idx="minor">
              <a:schemeClr val="tx1"/>
            </a:fontRef>
          </p:style>
        </p:cxnSp>
        <p:cxnSp>
          <p:nvCxnSpPr>
            <p:cNvPr id="8" name="Straight Connector 26"/>
            <p:cNvCxnSpPr/>
            <p:nvPr userDrawn="1"/>
          </p:nvCxnSpPr>
          <p:spPr>
            <a:xfrm>
              <a:off x="0" y="726662"/>
              <a:ext cx="2180639" cy="0"/>
            </a:xfrm>
            <a:prstGeom prst="line">
              <a:avLst/>
            </a:prstGeom>
            <a:ln>
              <a:gradFill>
                <a:gsLst>
                  <a:gs pos="100000">
                    <a:schemeClr val="accent1">
                      <a:tint val="66000"/>
                      <a:satMod val="160000"/>
                      <a:lumMod val="0"/>
                      <a:lumOff val="100000"/>
                      <a:alpha val="0"/>
                    </a:schemeClr>
                  </a:gs>
                  <a:gs pos="44000">
                    <a:schemeClr val="accent6"/>
                  </a:gs>
                </a:gsLst>
                <a:lin ang="0" scaled="0"/>
              </a:gradFill>
            </a:ln>
          </p:spPr>
          <p:style>
            <a:lnRef idx="1">
              <a:schemeClr val="accent1"/>
            </a:lnRef>
            <a:fillRef idx="0">
              <a:schemeClr val="accent1"/>
            </a:fillRef>
            <a:effectRef idx="0">
              <a:schemeClr val="accent1"/>
            </a:effectRef>
            <a:fontRef idx="minor">
              <a:schemeClr val="tx1"/>
            </a:fontRef>
          </p:style>
        </p:cxnSp>
      </p:grpSp>
      <p:cxnSp>
        <p:nvCxnSpPr>
          <p:cNvPr id="9" name="Straight Connector 27"/>
          <p:cNvCxnSpPr/>
          <p:nvPr userDrawn="1"/>
        </p:nvCxnSpPr>
        <p:spPr>
          <a:xfrm>
            <a:off x="493713" y="6668906"/>
            <a:ext cx="0" cy="189097"/>
          </a:xfrm>
          <a:prstGeom prst="line">
            <a:avLst/>
          </a:prstGeom>
          <a:noFill/>
          <a:ln w="9525" cap="flat" cmpd="sng" algn="ctr">
            <a:gradFill>
              <a:gsLst>
                <a:gs pos="100000">
                  <a:schemeClr val="accent1"/>
                </a:gs>
                <a:gs pos="0">
                  <a:schemeClr val="accent1">
                    <a:alpha val="0"/>
                  </a:schemeClr>
                </a:gs>
              </a:gsLst>
              <a:lin ang="5400000" scaled="0"/>
            </a:gradFill>
            <a:prstDash val="solid"/>
          </a:ln>
          <a:effectLst/>
        </p:spPr>
      </p:cxnSp>
      <p:cxnSp>
        <p:nvCxnSpPr>
          <p:cNvPr id="10" name="Straight Connector 28"/>
          <p:cNvCxnSpPr/>
          <p:nvPr userDrawn="1"/>
        </p:nvCxnSpPr>
        <p:spPr>
          <a:xfrm>
            <a:off x="444500" y="6580598"/>
            <a:ext cx="0" cy="277405"/>
          </a:xfrm>
          <a:prstGeom prst="line">
            <a:avLst/>
          </a:prstGeom>
          <a:noFill/>
          <a:ln w="9525" cap="flat" cmpd="sng" algn="ctr">
            <a:gradFill>
              <a:gsLst>
                <a:gs pos="100000">
                  <a:schemeClr val="accent2"/>
                </a:gs>
                <a:gs pos="0">
                  <a:schemeClr val="accent2">
                    <a:alpha val="0"/>
                  </a:schemeClr>
                </a:gs>
              </a:gsLst>
              <a:lin ang="5400000" scaled="0"/>
            </a:gradFill>
            <a:prstDash val="solid"/>
          </a:ln>
          <a:effectLst/>
        </p:spPr>
      </p:cxnSp>
      <p:sp>
        <p:nvSpPr>
          <p:cNvPr id="3" name="Title 2"/>
          <p:cNvSpPr>
            <a:spLocks noGrp="1"/>
          </p:cNvSpPr>
          <p:nvPr>
            <p:ph type="title"/>
          </p:nvPr>
        </p:nvSpPr>
        <p:spPr/>
        <p:txBody>
          <a:bodyPr/>
          <a:lstStyle/>
          <a:p>
            <a:r>
              <a:rPr lang="en-US" smtClean="0"/>
              <a:t>Click to edit Master title style</a:t>
            </a:r>
            <a:endParaRPr lang="en-US"/>
          </a:p>
        </p:txBody>
      </p:sp>
      <p:sp>
        <p:nvSpPr>
          <p:cNvPr id="13" name="Text Placeholder 2"/>
          <p:cNvSpPr>
            <a:spLocks noGrp="1"/>
          </p:cNvSpPr>
          <p:nvPr>
            <p:ph type="body" sz="quarter" idx="19"/>
          </p:nvPr>
        </p:nvSpPr>
        <p:spPr>
          <a:xfrm>
            <a:off x="0" y="5249609"/>
            <a:ext cx="9144000" cy="1060704"/>
          </a:xfrm>
          <a:solidFill>
            <a:schemeClr val="accent5">
              <a:lumMod val="40000"/>
              <a:lumOff val="60000"/>
            </a:schemeClr>
          </a:solidFill>
        </p:spPr>
        <p:txBody>
          <a:bodyPr lIns="356616" rIns="274320" bIns="91440" anchor="b">
            <a:spAutoFit/>
          </a:bodyPr>
          <a:lstStyle>
            <a:lvl1pPr marL="0" marR="0" indent="0" algn="l" defTabSz="914400" rtl="0" eaLnBrk="1" fontAlgn="auto" latinLnBrk="0" hangingPunct="1">
              <a:lnSpc>
                <a:spcPct val="100000"/>
              </a:lnSpc>
              <a:spcBef>
                <a:spcPct val="20000"/>
              </a:spcBef>
              <a:spcAft>
                <a:spcPts val="0"/>
              </a:spcAft>
              <a:buClrTx/>
              <a:buSzPct val="99000"/>
              <a:buFont typeface="Arial" pitchFamily="34" charset="0"/>
              <a:buNone/>
              <a:tabLst/>
              <a:defRPr sz="2000" i="1" baseline="0">
                <a:solidFill>
                  <a:schemeClr val="accent6"/>
                </a:solidFill>
                <a:latin typeface="+mj-lt"/>
              </a:defRPr>
            </a:lvl1pPr>
            <a:lvl2pPr>
              <a:defRPr i="1">
                <a:latin typeface="+mj-lt"/>
              </a:defRPr>
            </a:lvl2pPr>
            <a:lvl3pPr>
              <a:defRPr i="1">
                <a:latin typeface="+mj-lt"/>
              </a:defRPr>
            </a:lvl3pPr>
            <a:lvl4pPr>
              <a:defRPr i="1">
                <a:latin typeface="+mj-lt"/>
              </a:defRPr>
            </a:lvl4pPr>
            <a:lvl5pPr>
              <a:defRPr i="1">
                <a:latin typeface="+mj-lt"/>
              </a:defRPr>
            </a:lvl5pPr>
          </a:lstStyle>
          <a:p>
            <a:pPr lvl="0"/>
            <a:r>
              <a:rPr lang="en-US" smtClean="0"/>
              <a:t>Click to edit Master text styles</a:t>
            </a:r>
          </a:p>
        </p:txBody>
      </p:sp>
      <p:sp>
        <p:nvSpPr>
          <p:cNvPr id="7" name="Text Placeholder 6"/>
          <p:cNvSpPr>
            <a:spLocks noGrp="1"/>
          </p:cNvSpPr>
          <p:nvPr>
            <p:ph type="body" sz="quarter" idx="20"/>
          </p:nvPr>
        </p:nvSpPr>
        <p:spPr>
          <a:xfrm>
            <a:off x="268288" y="1168576"/>
            <a:ext cx="5200583" cy="4033726"/>
          </a:xfrm>
        </p:spPr>
        <p:txBody>
          <a:bodyPr/>
          <a:lstStyle>
            <a:lvl1pPr marL="0" indent="0">
              <a:buFont typeface="Arial" pitchFamily="34" charset="0"/>
              <a:buNone/>
              <a:defRPr/>
            </a:lvl1pPr>
            <a:lvl2pPr marL="228600" indent="0">
              <a:buFont typeface="Arial" pitchFamily="34" charset="0"/>
              <a:buNone/>
              <a:defRPr/>
            </a:lvl2pPr>
            <a:lvl3pPr marL="400050" indent="0">
              <a:buFont typeface="Arial" pitchFamily="34" charset="0"/>
              <a:buNone/>
              <a:defRPr/>
            </a:lvl3pPr>
            <a:lvl4pPr marL="571500" indent="0">
              <a:buFont typeface="Arial" pitchFamily="34" charset="0"/>
              <a:buNone/>
              <a:defRPr/>
            </a:lvl4pPr>
            <a:lvl5pPr marL="742950" indent="0">
              <a:buFont typeface="Arial" pitchFamily="34" charse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Date Placeholder 1"/>
          <p:cNvSpPr>
            <a:spLocks noGrp="1"/>
          </p:cNvSpPr>
          <p:nvPr>
            <p:ph type="dt" sz="half" idx="21"/>
          </p:nvPr>
        </p:nvSpPr>
        <p:spPr/>
        <p:txBody>
          <a:bodyPr/>
          <a:lstStyle>
            <a:lvl1pPr>
              <a:defRPr/>
            </a:lvl1pPr>
          </a:lstStyle>
          <a:p>
            <a:pPr>
              <a:defRPr/>
            </a:pPr>
            <a:fld id="{24F0079C-25BE-4025-B5C1-2DCA0FAFFC4C}" type="datetime1">
              <a:rPr lang="pl-PL"/>
              <a:pPr>
                <a:defRPr/>
              </a:pPr>
              <a:t>02.04.2019</a:t>
            </a:fld>
            <a:endParaRPr dirty="0"/>
          </a:p>
        </p:txBody>
      </p:sp>
      <p:sp>
        <p:nvSpPr>
          <p:cNvPr id="12" name="Footer Placeholder 3"/>
          <p:cNvSpPr>
            <a:spLocks noGrp="1"/>
          </p:cNvSpPr>
          <p:nvPr>
            <p:ph type="ftr" sz="quarter" idx="22"/>
          </p:nvPr>
        </p:nvSpPr>
        <p:spPr/>
        <p:txBody>
          <a:bodyPr/>
          <a:lstStyle>
            <a:lvl1pPr>
              <a:defRPr/>
            </a:lvl1pPr>
          </a:lstStyle>
          <a:p>
            <a:pPr>
              <a:defRPr/>
            </a:pPr>
            <a:endParaRPr lang="pt-BR"/>
          </a:p>
        </p:txBody>
      </p:sp>
      <p:sp>
        <p:nvSpPr>
          <p:cNvPr id="14" name="Slide Number Placeholder 4"/>
          <p:cNvSpPr>
            <a:spLocks noGrp="1"/>
          </p:cNvSpPr>
          <p:nvPr>
            <p:ph type="sldNum" sz="quarter" idx="23"/>
          </p:nvPr>
        </p:nvSpPr>
        <p:spPr/>
        <p:txBody>
          <a:bodyPr/>
          <a:lstStyle>
            <a:lvl1pPr>
              <a:defRPr/>
            </a:lvl1pPr>
          </a:lstStyle>
          <a:p>
            <a:pPr>
              <a:defRPr/>
            </a:pPr>
            <a:fld id="{66B9D329-D15F-4A89-933A-D7083D29FED7}" type="slidenum">
              <a:rPr/>
              <a:pPr>
                <a:defRPr/>
              </a:pPr>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Slide Bulleted">
    <p:bg>
      <p:bgPr>
        <a:solidFill>
          <a:schemeClr val="bg1"/>
        </a:solidFill>
        <a:effectLst/>
      </p:bgPr>
    </p:bg>
    <p:spTree>
      <p:nvGrpSpPr>
        <p:cNvPr id="1" name=""/>
        <p:cNvGrpSpPr/>
        <p:nvPr/>
      </p:nvGrpSpPr>
      <p:grpSpPr>
        <a:xfrm>
          <a:off x="0" y="0"/>
          <a:ext cx="0" cy="0"/>
          <a:chOff x="0" y="0"/>
          <a:chExt cx="0" cy="0"/>
        </a:xfrm>
      </p:grpSpPr>
      <p:grpSp>
        <p:nvGrpSpPr>
          <p:cNvPr id="6" name="Group 40"/>
          <p:cNvGrpSpPr>
            <a:grpSpLocks/>
          </p:cNvGrpSpPr>
          <p:nvPr userDrawn="1"/>
        </p:nvGrpSpPr>
        <p:grpSpPr bwMode="auto">
          <a:xfrm>
            <a:off x="0" y="936625"/>
            <a:ext cx="3844925" cy="44450"/>
            <a:chOff x="0" y="718602"/>
            <a:chExt cx="3844339" cy="43398"/>
          </a:xfrm>
        </p:grpSpPr>
        <p:cxnSp>
          <p:nvCxnSpPr>
            <p:cNvPr id="7" name="Straight Connector 25"/>
            <p:cNvCxnSpPr/>
            <p:nvPr userDrawn="1"/>
          </p:nvCxnSpPr>
          <p:spPr>
            <a:xfrm>
              <a:off x="0" y="685000"/>
              <a:ext cx="3844339" cy="0"/>
            </a:xfrm>
            <a:prstGeom prst="line">
              <a:avLst/>
            </a:prstGeom>
            <a:ln>
              <a:gradFill>
                <a:gsLst>
                  <a:gs pos="100000">
                    <a:schemeClr val="accent1">
                      <a:tint val="66000"/>
                      <a:satMod val="160000"/>
                      <a:lumMod val="0"/>
                      <a:lumOff val="100000"/>
                      <a:alpha val="0"/>
                    </a:schemeClr>
                  </a:gs>
                  <a:gs pos="44000">
                    <a:schemeClr val="accent6"/>
                  </a:gs>
                </a:gsLst>
                <a:lin ang="0" scaled="0"/>
              </a:gradFill>
            </a:ln>
          </p:spPr>
          <p:style>
            <a:lnRef idx="1">
              <a:schemeClr val="accent1"/>
            </a:lnRef>
            <a:fillRef idx="0">
              <a:schemeClr val="accent1"/>
            </a:fillRef>
            <a:effectRef idx="0">
              <a:schemeClr val="accent1"/>
            </a:effectRef>
            <a:fontRef idx="minor">
              <a:schemeClr val="tx1"/>
            </a:fontRef>
          </p:style>
        </p:cxnSp>
        <p:cxnSp>
          <p:nvCxnSpPr>
            <p:cNvPr id="9" name="Straight Connector 26"/>
            <p:cNvCxnSpPr/>
            <p:nvPr userDrawn="1"/>
          </p:nvCxnSpPr>
          <p:spPr>
            <a:xfrm>
              <a:off x="0" y="726662"/>
              <a:ext cx="2180639" cy="0"/>
            </a:xfrm>
            <a:prstGeom prst="line">
              <a:avLst/>
            </a:prstGeom>
            <a:ln>
              <a:gradFill>
                <a:gsLst>
                  <a:gs pos="100000">
                    <a:schemeClr val="accent1">
                      <a:tint val="66000"/>
                      <a:satMod val="160000"/>
                      <a:lumMod val="0"/>
                      <a:lumOff val="100000"/>
                      <a:alpha val="0"/>
                    </a:schemeClr>
                  </a:gs>
                  <a:gs pos="44000">
                    <a:schemeClr val="accent6"/>
                  </a:gs>
                </a:gsLst>
                <a:lin ang="0" scaled="0"/>
              </a:gradFill>
            </a:ln>
          </p:spPr>
          <p:style>
            <a:lnRef idx="1">
              <a:schemeClr val="accent1"/>
            </a:lnRef>
            <a:fillRef idx="0">
              <a:schemeClr val="accent1"/>
            </a:fillRef>
            <a:effectRef idx="0">
              <a:schemeClr val="accent1"/>
            </a:effectRef>
            <a:fontRef idx="minor">
              <a:schemeClr val="tx1"/>
            </a:fontRef>
          </p:style>
        </p:cxnSp>
      </p:grpSp>
      <p:cxnSp>
        <p:nvCxnSpPr>
          <p:cNvPr id="10" name="Straight Connector 27"/>
          <p:cNvCxnSpPr/>
          <p:nvPr userDrawn="1"/>
        </p:nvCxnSpPr>
        <p:spPr>
          <a:xfrm>
            <a:off x="493713" y="6668906"/>
            <a:ext cx="0" cy="189097"/>
          </a:xfrm>
          <a:prstGeom prst="line">
            <a:avLst/>
          </a:prstGeom>
          <a:noFill/>
          <a:ln w="9525" cap="flat" cmpd="sng" algn="ctr">
            <a:gradFill>
              <a:gsLst>
                <a:gs pos="100000">
                  <a:schemeClr val="accent1"/>
                </a:gs>
                <a:gs pos="0">
                  <a:schemeClr val="accent1">
                    <a:alpha val="0"/>
                  </a:schemeClr>
                </a:gs>
              </a:gsLst>
              <a:lin ang="5400000" scaled="0"/>
            </a:gradFill>
            <a:prstDash val="solid"/>
          </a:ln>
          <a:effectLst/>
        </p:spPr>
      </p:cxnSp>
      <p:cxnSp>
        <p:nvCxnSpPr>
          <p:cNvPr id="11" name="Straight Connector 28"/>
          <p:cNvCxnSpPr/>
          <p:nvPr userDrawn="1"/>
        </p:nvCxnSpPr>
        <p:spPr>
          <a:xfrm>
            <a:off x="444500" y="6580598"/>
            <a:ext cx="0" cy="277405"/>
          </a:xfrm>
          <a:prstGeom prst="line">
            <a:avLst/>
          </a:prstGeom>
          <a:noFill/>
          <a:ln w="9525" cap="flat" cmpd="sng" algn="ctr">
            <a:gradFill>
              <a:gsLst>
                <a:gs pos="100000">
                  <a:schemeClr val="accent2"/>
                </a:gs>
                <a:gs pos="0">
                  <a:schemeClr val="accent2">
                    <a:alpha val="0"/>
                  </a:schemeClr>
                </a:gs>
              </a:gsLst>
              <a:lin ang="5400000" scaled="0"/>
            </a:gradFill>
            <a:prstDash val="solid"/>
          </a:ln>
          <a:effectLst/>
        </p:spPr>
      </p:cxnSp>
      <p:sp>
        <p:nvSpPr>
          <p:cNvPr id="8" name="Picture Placeholder 7"/>
          <p:cNvSpPr>
            <a:spLocks noGrp="1"/>
          </p:cNvSpPr>
          <p:nvPr>
            <p:ph type="pic" sz="quarter" idx="11"/>
          </p:nvPr>
        </p:nvSpPr>
        <p:spPr>
          <a:xfrm>
            <a:off x="6010275" y="1161420"/>
            <a:ext cx="3133725" cy="4040881"/>
          </a:xfrm>
          <a:prstGeom prst="rect">
            <a:avLst/>
          </a:prstGeom>
        </p:spPr>
        <p:txBody>
          <a:bodyPr rtlCol="0">
            <a:normAutofit/>
          </a:bodyPr>
          <a:lstStyle>
            <a:lvl1pPr marL="0" indent="0">
              <a:buNone/>
              <a:defRPr i="0"/>
            </a:lvl1pPr>
          </a:lstStyle>
          <a:p>
            <a:pPr lvl="0"/>
            <a:r>
              <a:rPr lang="en-US" noProof="0" dirty="0" smtClean="0"/>
              <a:t>Click icon to add picture</a:t>
            </a:r>
            <a:endParaRPr lang="en-US" noProof="0" dirty="0"/>
          </a:p>
        </p:txBody>
      </p:sp>
      <p:sp>
        <p:nvSpPr>
          <p:cNvPr id="30" name="Text Placeholder 12"/>
          <p:cNvSpPr>
            <a:spLocks noGrp="1"/>
          </p:cNvSpPr>
          <p:nvPr>
            <p:ph type="body" sz="quarter" idx="15"/>
          </p:nvPr>
        </p:nvSpPr>
        <p:spPr>
          <a:xfrm>
            <a:off x="268288" y="1168576"/>
            <a:ext cx="5200583" cy="4033726"/>
          </a:xfrm>
        </p:spPr>
        <p:txBody>
          <a:bodyPr/>
          <a:lstStyle>
            <a:lvl1pPr marL="228600" indent="-228600">
              <a:buClr>
                <a:schemeClr val="accent1"/>
              </a:buClr>
              <a:buFont typeface="Arial" pitchFamily="34" charset="0"/>
              <a:buChar char="•"/>
              <a:defRPr/>
            </a:lvl1pPr>
            <a:lvl2pPr marL="400050" indent="-171450">
              <a:buClr>
                <a:schemeClr val="accent1"/>
              </a:buClr>
              <a:buFont typeface="Arial" pitchFamily="34" charset="0"/>
              <a:buChar char="•"/>
              <a:defRPr/>
            </a:lvl2pPr>
            <a:lvl3pPr marL="571500" indent="-171450">
              <a:buClr>
                <a:schemeClr val="accent1"/>
              </a:buClr>
              <a:buFont typeface="Arial" pitchFamily="34" charset="0"/>
              <a:buChar char="•"/>
              <a:defRPr/>
            </a:lvl3pPr>
            <a:lvl4pPr marL="742950" indent="-171450">
              <a:buClr>
                <a:schemeClr val="accent1"/>
              </a:buClr>
              <a:buFont typeface="Arial" pitchFamily="34" charset="0"/>
              <a:buChar char="•"/>
              <a:defRPr/>
            </a:lvl4pPr>
            <a:lvl5pPr marL="914400" indent="-171450">
              <a:buClr>
                <a:schemeClr val="accent1"/>
              </a:buClr>
              <a:buFont typeface="Arial"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Title 2"/>
          <p:cNvSpPr>
            <a:spLocks noGrp="1"/>
          </p:cNvSpPr>
          <p:nvPr>
            <p:ph type="title"/>
          </p:nvPr>
        </p:nvSpPr>
        <p:spPr/>
        <p:txBody>
          <a:bodyPr/>
          <a:lstStyle/>
          <a:p>
            <a:r>
              <a:rPr lang="en-US" smtClean="0"/>
              <a:t>Click to edit Master title style</a:t>
            </a:r>
            <a:endParaRPr lang="en-US"/>
          </a:p>
        </p:txBody>
      </p:sp>
      <p:sp>
        <p:nvSpPr>
          <p:cNvPr id="14" name="Text Placeholder 2"/>
          <p:cNvSpPr>
            <a:spLocks noGrp="1"/>
          </p:cNvSpPr>
          <p:nvPr>
            <p:ph type="body" sz="quarter" idx="19"/>
          </p:nvPr>
        </p:nvSpPr>
        <p:spPr>
          <a:xfrm>
            <a:off x="0" y="5249609"/>
            <a:ext cx="9144000" cy="1060704"/>
          </a:xfrm>
          <a:solidFill>
            <a:schemeClr val="accent5">
              <a:lumMod val="40000"/>
              <a:lumOff val="60000"/>
            </a:schemeClr>
          </a:solidFill>
        </p:spPr>
        <p:txBody>
          <a:bodyPr lIns="356616" rIns="274320" bIns="91440" anchor="b">
            <a:spAutoFit/>
          </a:bodyPr>
          <a:lstStyle>
            <a:lvl1pPr marL="0" marR="0" indent="0" algn="l" defTabSz="914400" rtl="0" eaLnBrk="1" fontAlgn="auto" latinLnBrk="0" hangingPunct="1">
              <a:lnSpc>
                <a:spcPct val="100000"/>
              </a:lnSpc>
              <a:spcBef>
                <a:spcPct val="20000"/>
              </a:spcBef>
              <a:spcAft>
                <a:spcPts val="0"/>
              </a:spcAft>
              <a:buClrTx/>
              <a:buSzPct val="99000"/>
              <a:buFont typeface="Arial" pitchFamily="34" charset="0"/>
              <a:buNone/>
              <a:tabLst/>
              <a:defRPr sz="2000" i="1" baseline="0">
                <a:solidFill>
                  <a:schemeClr val="accent6"/>
                </a:solidFill>
                <a:latin typeface="+mj-lt"/>
              </a:defRPr>
            </a:lvl1pPr>
            <a:lvl2pPr>
              <a:defRPr i="1">
                <a:latin typeface="+mj-lt"/>
              </a:defRPr>
            </a:lvl2pPr>
            <a:lvl3pPr>
              <a:defRPr i="1">
                <a:latin typeface="+mj-lt"/>
              </a:defRPr>
            </a:lvl3pPr>
            <a:lvl4pPr>
              <a:defRPr i="1">
                <a:latin typeface="+mj-lt"/>
              </a:defRPr>
            </a:lvl4pPr>
            <a:lvl5pPr>
              <a:defRPr i="1">
                <a:latin typeface="+mj-lt"/>
              </a:defRPr>
            </a:lvl5pPr>
          </a:lstStyle>
          <a:p>
            <a:pPr lvl="0"/>
            <a:r>
              <a:rPr lang="en-US" smtClean="0"/>
              <a:t>Click to edit Master text styles</a:t>
            </a:r>
          </a:p>
        </p:txBody>
      </p:sp>
      <p:sp>
        <p:nvSpPr>
          <p:cNvPr id="12" name="Date Placeholder 1"/>
          <p:cNvSpPr>
            <a:spLocks noGrp="1"/>
          </p:cNvSpPr>
          <p:nvPr>
            <p:ph type="dt" sz="half" idx="20"/>
          </p:nvPr>
        </p:nvSpPr>
        <p:spPr/>
        <p:txBody>
          <a:bodyPr/>
          <a:lstStyle>
            <a:lvl1pPr>
              <a:defRPr/>
            </a:lvl1pPr>
          </a:lstStyle>
          <a:p>
            <a:pPr>
              <a:defRPr/>
            </a:pPr>
            <a:fld id="{F0C991AC-24F4-41E4-8987-D09560D8D5C6}" type="datetime1">
              <a:rPr lang="pl-PL"/>
              <a:pPr>
                <a:defRPr/>
              </a:pPr>
              <a:t>02.04.2019</a:t>
            </a:fld>
            <a:endParaRPr dirty="0"/>
          </a:p>
        </p:txBody>
      </p:sp>
      <p:sp>
        <p:nvSpPr>
          <p:cNvPr id="13" name="Footer Placeholder 3"/>
          <p:cNvSpPr>
            <a:spLocks noGrp="1"/>
          </p:cNvSpPr>
          <p:nvPr>
            <p:ph type="ftr" sz="quarter" idx="21"/>
          </p:nvPr>
        </p:nvSpPr>
        <p:spPr/>
        <p:txBody>
          <a:bodyPr/>
          <a:lstStyle>
            <a:lvl1pPr>
              <a:defRPr/>
            </a:lvl1pPr>
          </a:lstStyle>
          <a:p>
            <a:pPr>
              <a:defRPr/>
            </a:pPr>
            <a:endParaRPr lang="pt-BR"/>
          </a:p>
        </p:txBody>
      </p:sp>
      <p:sp>
        <p:nvSpPr>
          <p:cNvPr id="15" name="Slide Number Placeholder 4"/>
          <p:cNvSpPr>
            <a:spLocks noGrp="1"/>
          </p:cNvSpPr>
          <p:nvPr>
            <p:ph type="sldNum" sz="quarter" idx="22"/>
          </p:nvPr>
        </p:nvSpPr>
        <p:spPr/>
        <p:txBody>
          <a:bodyPr/>
          <a:lstStyle>
            <a:lvl1pPr>
              <a:defRPr/>
            </a:lvl1pPr>
          </a:lstStyle>
          <a:p>
            <a:pPr>
              <a:defRPr/>
            </a:pPr>
            <a:fld id="{EE316AB2-7D6F-453E-895D-8A16202175E0}" type="slidenum">
              <a:rPr/>
              <a:pPr>
                <a:defRPr/>
              </a:pPr>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Slide">
    <p:bg>
      <p:bgPr>
        <a:solidFill>
          <a:schemeClr val="bg1"/>
        </a:solidFill>
        <a:effectLst/>
      </p:bgPr>
    </p:bg>
    <p:spTree>
      <p:nvGrpSpPr>
        <p:cNvPr id="1" name=""/>
        <p:cNvGrpSpPr/>
        <p:nvPr/>
      </p:nvGrpSpPr>
      <p:grpSpPr>
        <a:xfrm>
          <a:off x="0" y="0"/>
          <a:ext cx="0" cy="0"/>
          <a:chOff x="0" y="0"/>
          <a:chExt cx="0" cy="0"/>
        </a:xfrm>
      </p:grpSpPr>
      <p:grpSp>
        <p:nvGrpSpPr>
          <p:cNvPr id="5" name="Group 31"/>
          <p:cNvGrpSpPr>
            <a:grpSpLocks/>
          </p:cNvGrpSpPr>
          <p:nvPr userDrawn="1"/>
        </p:nvGrpSpPr>
        <p:grpSpPr bwMode="auto">
          <a:xfrm>
            <a:off x="0" y="936625"/>
            <a:ext cx="3844925" cy="44450"/>
            <a:chOff x="0" y="718602"/>
            <a:chExt cx="3844339" cy="43398"/>
          </a:xfrm>
        </p:grpSpPr>
        <p:cxnSp>
          <p:nvCxnSpPr>
            <p:cNvPr id="6" name="Straight Connector 25"/>
            <p:cNvCxnSpPr/>
            <p:nvPr userDrawn="1"/>
          </p:nvCxnSpPr>
          <p:spPr>
            <a:xfrm>
              <a:off x="0" y="685000"/>
              <a:ext cx="3844339" cy="0"/>
            </a:xfrm>
            <a:prstGeom prst="line">
              <a:avLst/>
            </a:prstGeom>
            <a:ln>
              <a:gradFill>
                <a:gsLst>
                  <a:gs pos="100000">
                    <a:schemeClr val="accent1">
                      <a:tint val="66000"/>
                      <a:satMod val="160000"/>
                      <a:lumMod val="0"/>
                      <a:lumOff val="100000"/>
                      <a:alpha val="0"/>
                    </a:schemeClr>
                  </a:gs>
                  <a:gs pos="44000">
                    <a:schemeClr val="accent6"/>
                  </a:gs>
                </a:gsLst>
                <a:lin ang="0" scaled="0"/>
              </a:gradFill>
            </a:ln>
          </p:spPr>
          <p:style>
            <a:lnRef idx="1">
              <a:schemeClr val="accent1"/>
            </a:lnRef>
            <a:fillRef idx="0">
              <a:schemeClr val="accent1"/>
            </a:fillRef>
            <a:effectRef idx="0">
              <a:schemeClr val="accent1"/>
            </a:effectRef>
            <a:fontRef idx="minor">
              <a:schemeClr val="tx1"/>
            </a:fontRef>
          </p:style>
        </p:cxnSp>
        <p:cxnSp>
          <p:nvCxnSpPr>
            <p:cNvPr id="7" name="Straight Connector 26"/>
            <p:cNvCxnSpPr/>
            <p:nvPr userDrawn="1"/>
          </p:nvCxnSpPr>
          <p:spPr>
            <a:xfrm>
              <a:off x="0" y="726662"/>
              <a:ext cx="2180639" cy="0"/>
            </a:xfrm>
            <a:prstGeom prst="line">
              <a:avLst/>
            </a:prstGeom>
            <a:ln>
              <a:gradFill>
                <a:gsLst>
                  <a:gs pos="100000">
                    <a:schemeClr val="accent1">
                      <a:tint val="66000"/>
                      <a:satMod val="160000"/>
                      <a:lumMod val="0"/>
                      <a:lumOff val="100000"/>
                      <a:alpha val="0"/>
                    </a:schemeClr>
                  </a:gs>
                  <a:gs pos="44000">
                    <a:schemeClr val="accent6"/>
                  </a:gs>
                </a:gsLst>
                <a:lin ang="0" scaled="0"/>
              </a:gradFill>
            </a:ln>
          </p:spPr>
          <p:style>
            <a:lnRef idx="1">
              <a:schemeClr val="accent1"/>
            </a:lnRef>
            <a:fillRef idx="0">
              <a:schemeClr val="accent1"/>
            </a:fillRef>
            <a:effectRef idx="0">
              <a:schemeClr val="accent1"/>
            </a:effectRef>
            <a:fontRef idx="minor">
              <a:schemeClr val="tx1"/>
            </a:fontRef>
          </p:style>
        </p:cxnSp>
      </p:grpSp>
      <p:cxnSp>
        <p:nvCxnSpPr>
          <p:cNvPr id="8" name="Straight Connector 27"/>
          <p:cNvCxnSpPr/>
          <p:nvPr userDrawn="1"/>
        </p:nvCxnSpPr>
        <p:spPr>
          <a:xfrm>
            <a:off x="493713" y="6668906"/>
            <a:ext cx="0" cy="189097"/>
          </a:xfrm>
          <a:prstGeom prst="line">
            <a:avLst/>
          </a:prstGeom>
          <a:noFill/>
          <a:ln w="9525" cap="flat" cmpd="sng" algn="ctr">
            <a:gradFill>
              <a:gsLst>
                <a:gs pos="100000">
                  <a:schemeClr val="accent1"/>
                </a:gs>
                <a:gs pos="0">
                  <a:schemeClr val="accent1">
                    <a:alpha val="0"/>
                  </a:schemeClr>
                </a:gs>
              </a:gsLst>
              <a:lin ang="5400000" scaled="0"/>
            </a:gradFill>
            <a:prstDash val="solid"/>
          </a:ln>
          <a:effectLst/>
        </p:spPr>
      </p:cxnSp>
      <p:cxnSp>
        <p:nvCxnSpPr>
          <p:cNvPr id="9" name="Straight Connector 28"/>
          <p:cNvCxnSpPr/>
          <p:nvPr userDrawn="1"/>
        </p:nvCxnSpPr>
        <p:spPr>
          <a:xfrm>
            <a:off x="444500" y="6580598"/>
            <a:ext cx="0" cy="277405"/>
          </a:xfrm>
          <a:prstGeom prst="line">
            <a:avLst/>
          </a:prstGeom>
          <a:noFill/>
          <a:ln w="9525" cap="flat" cmpd="sng" algn="ctr">
            <a:gradFill>
              <a:gsLst>
                <a:gs pos="100000">
                  <a:schemeClr val="accent2"/>
                </a:gs>
                <a:gs pos="0">
                  <a:schemeClr val="accent2">
                    <a:alpha val="0"/>
                  </a:schemeClr>
                </a:gs>
              </a:gsLst>
              <a:lin ang="5400000" scaled="0"/>
            </a:gradFill>
            <a:prstDash val="solid"/>
          </a:ln>
          <a:effectLst/>
        </p:spPr>
      </p:cxnSp>
      <p:sp>
        <p:nvSpPr>
          <p:cNvPr id="3" name="Title 2"/>
          <p:cNvSpPr>
            <a:spLocks noGrp="1"/>
          </p:cNvSpPr>
          <p:nvPr>
            <p:ph type="title"/>
          </p:nvPr>
        </p:nvSpPr>
        <p:spPr/>
        <p:txBody>
          <a:bodyPr/>
          <a:lstStyle/>
          <a:p>
            <a:r>
              <a:rPr lang="en-US" smtClean="0"/>
              <a:t>Click to edit Master title style</a:t>
            </a:r>
            <a:endParaRPr lang="en-US"/>
          </a:p>
        </p:txBody>
      </p:sp>
      <p:sp>
        <p:nvSpPr>
          <p:cNvPr id="13" name="Text Placeholder 2"/>
          <p:cNvSpPr>
            <a:spLocks noGrp="1"/>
          </p:cNvSpPr>
          <p:nvPr>
            <p:ph type="body" sz="quarter" idx="19"/>
          </p:nvPr>
        </p:nvSpPr>
        <p:spPr>
          <a:xfrm>
            <a:off x="0" y="5249609"/>
            <a:ext cx="9144000" cy="1060704"/>
          </a:xfrm>
          <a:solidFill>
            <a:schemeClr val="accent5">
              <a:lumMod val="40000"/>
              <a:lumOff val="60000"/>
            </a:schemeClr>
          </a:solidFill>
        </p:spPr>
        <p:txBody>
          <a:bodyPr lIns="356616" rIns="274320" bIns="91440" anchor="b">
            <a:spAutoFit/>
          </a:bodyPr>
          <a:lstStyle>
            <a:lvl1pPr marL="0" marR="0" indent="0" algn="l" defTabSz="914400" rtl="0" eaLnBrk="1" fontAlgn="auto" latinLnBrk="0" hangingPunct="1">
              <a:lnSpc>
                <a:spcPct val="100000"/>
              </a:lnSpc>
              <a:spcBef>
                <a:spcPct val="20000"/>
              </a:spcBef>
              <a:spcAft>
                <a:spcPts val="0"/>
              </a:spcAft>
              <a:buClrTx/>
              <a:buSzPct val="99000"/>
              <a:buFont typeface="Arial" pitchFamily="34" charset="0"/>
              <a:buNone/>
              <a:tabLst/>
              <a:defRPr sz="2000" i="1" baseline="0">
                <a:solidFill>
                  <a:schemeClr val="accent6"/>
                </a:solidFill>
                <a:latin typeface="+mj-lt"/>
              </a:defRPr>
            </a:lvl1pPr>
            <a:lvl2pPr>
              <a:defRPr i="1">
                <a:latin typeface="+mj-lt"/>
              </a:defRPr>
            </a:lvl2pPr>
            <a:lvl3pPr>
              <a:defRPr i="1">
                <a:latin typeface="+mj-lt"/>
              </a:defRPr>
            </a:lvl3pPr>
            <a:lvl4pPr>
              <a:defRPr i="1">
                <a:latin typeface="+mj-lt"/>
              </a:defRPr>
            </a:lvl4pPr>
            <a:lvl5pPr>
              <a:defRPr i="1">
                <a:latin typeface="+mj-lt"/>
              </a:defRPr>
            </a:lvl5pPr>
          </a:lstStyle>
          <a:p>
            <a:pPr lvl="0"/>
            <a:r>
              <a:rPr lang="en-US" smtClean="0"/>
              <a:t>Click to edit Master text styles</a:t>
            </a:r>
          </a:p>
        </p:txBody>
      </p:sp>
      <p:sp>
        <p:nvSpPr>
          <p:cNvPr id="14" name="Text Placeholder 6"/>
          <p:cNvSpPr>
            <a:spLocks noGrp="1"/>
          </p:cNvSpPr>
          <p:nvPr>
            <p:ph type="body" sz="quarter" idx="20"/>
          </p:nvPr>
        </p:nvSpPr>
        <p:spPr>
          <a:xfrm>
            <a:off x="268288" y="1168576"/>
            <a:ext cx="8513762" cy="4033726"/>
          </a:xfrm>
        </p:spPr>
        <p:txBody>
          <a:bodyPr/>
          <a:lstStyle>
            <a:lvl1pPr marL="0" indent="0">
              <a:buFont typeface="Arial" pitchFamily="34" charset="0"/>
              <a:buNone/>
              <a:defRPr/>
            </a:lvl1pPr>
            <a:lvl2pPr marL="228600" indent="0">
              <a:buFont typeface="Arial" pitchFamily="34" charset="0"/>
              <a:buNone/>
              <a:defRPr/>
            </a:lvl2pPr>
            <a:lvl3pPr marL="400050" indent="0">
              <a:buFont typeface="Arial" pitchFamily="34" charset="0"/>
              <a:buNone/>
              <a:defRPr/>
            </a:lvl3pPr>
            <a:lvl4pPr marL="571500" indent="0">
              <a:buFont typeface="Arial" pitchFamily="34" charset="0"/>
              <a:buNone/>
              <a:defRPr/>
            </a:lvl4pPr>
            <a:lvl5pPr marL="742950" indent="0">
              <a:buFont typeface="Arial" pitchFamily="34" charse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Date Placeholder 1"/>
          <p:cNvSpPr>
            <a:spLocks noGrp="1"/>
          </p:cNvSpPr>
          <p:nvPr>
            <p:ph type="dt" sz="half" idx="21"/>
          </p:nvPr>
        </p:nvSpPr>
        <p:spPr/>
        <p:txBody>
          <a:bodyPr/>
          <a:lstStyle>
            <a:lvl1pPr>
              <a:defRPr/>
            </a:lvl1pPr>
          </a:lstStyle>
          <a:p>
            <a:pPr>
              <a:defRPr/>
            </a:pPr>
            <a:fld id="{B4FD037B-C7ED-4A57-9CCB-1246CF758E7A}" type="datetime1">
              <a:rPr lang="pl-PL"/>
              <a:pPr>
                <a:defRPr/>
              </a:pPr>
              <a:t>02.04.2019</a:t>
            </a:fld>
            <a:endParaRPr dirty="0"/>
          </a:p>
        </p:txBody>
      </p:sp>
      <p:sp>
        <p:nvSpPr>
          <p:cNvPr id="11" name="Footer Placeholder 3"/>
          <p:cNvSpPr>
            <a:spLocks noGrp="1"/>
          </p:cNvSpPr>
          <p:nvPr>
            <p:ph type="ftr" sz="quarter" idx="22"/>
          </p:nvPr>
        </p:nvSpPr>
        <p:spPr/>
        <p:txBody>
          <a:bodyPr/>
          <a:lstStyle>
            <a:lvl1pPr>
              <a:defRPr/>
            </a:lvl1pPr>
          </a:lstStyle>
          <a:p>
            <a:pPr>
              <a:defRPr/>
            </a:pPr>
            <a:endParaRPr lang="pt-BR"/>
          </a:p>
        </p:txBody>
      </p:sp>
      <p:sp>
        <p:nvSpPr>
          <p:cNvPr id="12" name="Slide Number Placeholder 4"/>
          <p:cNvSpPr>
            <a:spLocks noGrp="1"/>
          </p:cNvSpPr>
          <p:nvPr>
            <p:ph type="sldNum" sz="quarter" idx="23"/>
          </p:nvPr>
        </p:nvSpPr>
        <p:spPr/>
        <p:txBody>
          <a:bodyPr/>
          <a:lstStyle>
            <a:lvl1pPr>
              <a:defRPr/>
            </a:lvl1pPr>
          </a:lstStyle>
          <a:p>
            <a:pPr>
              <a:defRPr/>
            </a:pPr>
            <a:fld id="{7E780E03-1735-4FAF-8789-26E9DF0F7B86}" type="slidenum">
              <a:rPr/>
              <a:pPr>
                <a:defRPr/>
              </a:pPr>
              <a:t>‹#›</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hart Slide">
    <p:bg>
      <p:bgPr>
        <a:solidFill>
          <a:schemeClr val="bg1"/>
        </a:solidFill>
        <a:effectLst/>
      </p:bgPr>
    </p:bg>
    <p:spTree>
      <p:nvGrpSpPr>
        <p:cNvPr id="1" name=""/>
        <p:cNvGrpSpPr/>
        <p:nvPr/>
      </p:nvGrpSpPr>
      <p:grpSpPr>
        <a:xfrm>
          <a:off x="0" y="0"/>
          <a:ext cx="0" cy="0"/>
          <a:chOff x="0" y="0"/>
          <a:chExt cx="0" cy="0"/>
        </a:xfrm>
      </p:grpSpPr>
      <p:grpSp>
        <p:nvGrpSpPr>
          <p:cNvPr id="5" name="Group 31"/>
          <p:cNvGrpSpPr>
            <a:grpSpLocks/>
          </p:cNvGrpSpPr>
          <p:nvPr userDrawn="1"/>
        </p:nvGrpSpPr>
        <p:grpSpPr bwMode="auto">
          <a:xfrm>
            <a:off x="0" y="936625"/>
            <a:ext cx="3844925" cy="44450"/>
            <a:chOff x="0" y="718602"/>
            <a:chExt cx="3844339" cy="43398"/>
          </a:xfrm>
        </p:grpSpPr>
        <p:cxnSp>
          <p:nvCxnSpPr>
            <p:cNvPr id="6" name="Straight Connector 25"/>
            <p:cNvCxnSpPr/>
            <p:nvPr userDrawn="1"/>
          </p:nvCxnSpPr>
          <p:spPr>
            <a:xfrm>
              <a:off x="0" y="685000"/>
              <a:ext cx="3844339" cy="0"/>
            </a:xfrm>
            <a:prstGeom prst="line">
              <a:avLst/>
            </a:prstGeom>
            <a:ln>
              <a:gradFill>
                <a:gsLst>
                  <a:gs pos="100000">
                    <a:schemeClr val="accent1">
                      <a:tint val="66000"/>
                      <a:satMod val="160000"/>
                      <a:lumMod val="0"/>
                      <a:lumOff val="100000"/>
                      <a:alpha val="0"/>
                    </a:schemeClr>
                  </a:gs>
                  <a:gs pos="44000">
                    <a:schemeClr val="accent6"/>
                  </a:gs>
                </a:gsLst>
                <a:lin ang="0" scaled="0"/>
              </a:gradFill>
            </a:ln>
          </p:spPr>
          <p:style>
            <a:lnRef idx="1">
              <a:schemeClr val="accent1"/>
            </a:lnRef>
            <a:fillRef idx="0">
              <a:schemeClr val="accent1"/>
            </a:fillRef>
            <a:effectRef idx="0">
              <a:schemeClr val="accent1"/>
            </a:effectRef>
            <a:fontRef idx="minor">
              <a:schemeClr val="tx1"/>
            </a:fontRef>
          </p:style>
        </p:cxnSp>
        <p:cxnSp>
          <p:nvCxnSpPr>
            <p:cNvPr id="7" name="Straight Connector 26"/>
            <p:cNvCxnSpPr/>
            <p:nvPr userDrawn="1"/>
          </p:nvCxnSpPr>
          <p:spPr>
            <a:xfrm>
              <a:off x="0" y="726662"/>
              <a:ext cx="2180639" cy="0"/>
            </a:xfrm>
            <a:prstGeom prst="line">
              <a:avLst/>
            </a:prstGeom>
            <a:ln>
              <a:gradFill>
                <a:gsLst>
                  <a:gs pos="100000">
                    <a:schemeClr val="accent1">
                      <a:tint val="66000"/>
                      <a:satMod val="160000"/>
                      <a:lumMod val="0"/>
                      <a:lumOff val="100000"/>
                      <a:alpha val="0"/>
                    </a:schemeClr>
                  </a:gs>
                  <a:gs pos="44000">
                    <a:schemeClr val="accent6"/>
                  </a:gs>
                </a:gsLst>
                <a:lin ang="0" scaled="0"/>
              </a:gradFill>
            </a:ln>
          </p:spPr>
          <p:style>
            <a:lnRef idx="1">
              <a:schemeClr val="accent1"/>
            </a:lnRef>
            <a:fillRef idx="0">
              <a:schemeClr val="accent1"/>
            </a:fillRef>
            <a:effectRef idx="0">
              <a:schemeClr val="accent1"/>
            </a:effectRef>
            <a:fontRef idx="minor">
              <a:schemeClr val="tx1"/>
            </a:fontRef>
          </p:style>
        </p:cxnSp>
      </p:grpSp>
      <p:cxnSp>
        <p:nvCxnSpPr>
          <p:cNvPr id="8" name="Straight Connector 27"/>
          <p:cNvCxnSpPr/>
          <p:nvPr userDrawn="1"/>
        </p:nvCxnSpPr>
        <p:spPr>
          <a:xfrm>
            <a:off x="493713" y="6668906"/>
            <a:ext cx="0" cy="189097"/>
          </a:xfrm>
          <a:prstGeom prst="line">
            <a:avLst/>
          </a:prstGeom>
          <a:noFill/>
          <a:ln w="9525" cap="flat" cmpd="sng" algn="ctr">
            <a:gradFill>
              <a:gsLst>
                <a:gs pos="100000">
                  <a:schemeClr val="accent1"/>
                </a:gs>
                <a:gs pos="0">
                  <a:schemeClr val="accent1">
                    <a:alpha val="0"/>
                  </a:schemeClr>
                </a:gs>
              </a:gsLst>
              <a:lin ang="5400000" scaled="0"/>
            </a:gradFill>
            <a:prstDash val="solid"/>
          </a:ln>
          <a:effectLst/>
        </p:spPr>
      </p:cxnSp>
      <p:cxnSp>
        <p:nvCxnSpPr>
          <p:cNvPr id="9" name="Straight Connector 28"/>
          <p:cNvCxnSpPr/>
          <p:nvPr userDrawn="1"/>
        </p:nvCxnSpPr>
        <p:spPr>
          <a:xfrm>
            <a:off x="444500" y="6580598"/>
            <a:ext cx="0" cy="277405"/>
          </a:xfrm>
          <a:prstGeom prst="line">
            <a:avLst/>
          </a:prstGeom>
          <a:noFill/>
          <a:ln w="9525" cap="flat" cmpd="sng" algn="ctr">
            <a:gradFill>
              <a:gsLst>
                <a:gs pos="100000">
                  <a:schemeClr val="accent2"/>
                </a:gs>
                <a:gs pos="0">
                  <a:schemeClr val="accent2">
                    <a:alpha val="0"/>
                  </a:schemeClr>
                </a:gs>
              </a:gsLst>
              <a:lin ang="5400000" scaled="0"/>
            </a:gradFill>
            <a:prstDash val="solid"/>
          </a:ln>
          <a:effectLst/>
        </p:spPr>
      </p:cxnSp>
      <p:sp>
        <p:nvSpPr>
          <p:cNvPr id="12" name="Chart Placeholder 11"/>
          <p:cNvSpPr>
            <a:spLocks noGrp="1"/>
          </p:cNvSpPr>
          <p:nvPr>
            <p:ph type="chart" sz="quarter" idx="10"/>
          </p:nvPr>
        </p:nvSpPr>
        <p:spPr>
          <a:xfrm>
            <a:off x="363538" y="1265238"/>
            <a:ext cx="8418511" cy="3937063"/>
          </a:xfrm>
          <a:prstGeom prst="rect">
            <a:avLst/>
          </a:prstGeom>
        </p:spPr>
        <p:txBody>
          <a:bodyPr rtlCol="0">
            <a:normAutofit/>
          </a:bodyPr>
          <a:lstStyle>
            <a:lvl1pPr marL="0" indent="0">
              <a:buNone/>
              <a:defRPr sz="2000" i="0">
                <a:latin typeface="+mn-lt"/>
              </a:defRPr>
            </a:lvl1pPr>
          </a:lstStyle>
          <a:p>
            <a:pPr lvl="0"/>
            <a:r>
              <a:rPr lang="en-US" noProof="0" dirty="0" smtClean="0"/>
              <a:t>Click icon to add chart</a:t>
            </a:r>
            <a:endParaRPr lang="en-US" noProof="0" dirty="0"/>
          </a:p>
        </p:txBody>
      </p:sp>
      <p:sp>
        <p:nvSpPr>
          <p:cNvPr id="3" name="Title 2"/>
          <p:cNvSpPr>
            <a:spLocks noGrp="1"/>
          </p:cNvSpPr>
          <p:nvPr>
            <p:ph type="title"/>
          </p:nvPr>
        </p:nvSpPr>
        <p:spPr/>
        <p:txBody>
          <a:bodyPr/>
          <a:lstStyle/>
          <a:p>
            <a:r>
              <a:rPr lang="en-US" smtClean="0"/>
              <a:t>Click to edit Master title style</a:t>
            </a:r>
            <a:endParaRPr lang="en-US"/>
          </a:p>
        </p:txBody>
      </p:sp>
      <p:sp>
        <p:nvSpPr>
          <p:cNvPr id="13" name="Text Placeholder 2"/>
          <p:cNvSpPr>
            <a:spLocks noGrp="1"/>
          </p:cNvSpPr>
          <p:nvPr>
            <p:ph type="body" sz="quarter" idx="19"/>
          </p:nvPr>
        </p:nvSpPr>
        <p:spPr>
          <a:xfrm>
            <a:off x="0" y="5249609"/>
            <a:ext cx="9144000" cy="1060704"/>
          </a:xfrm>
          <a:solidFill>
            <a:schemeClr val="accent5">
              <a:lumMod val="40000"/>
              <a:lumOff val="60000"/>
            </a:schemeClr>
          </a:solidFill>
        </p:spPr>
        <p:txBody>
          <a:bodyPr lIns="356616" rIns="274320" bIns="91440" anchor="b">
            <a:spAutoFit/>
          </a:bodyPr>
          <a:lstStyle>
            <a:lvl1pPr marL="0" marR="0" indent="0" algn="l" defTabSz="914400" rtl="0" eaLnBrk="1" fontAlgn="auto" latinLnBrk="0" hangingPunct="1">
              <a:lnSpc>
                <a:spcPct val="100000"/>
              </a:lnSpc>
              <a:spcBef>
                <a:spcPct val="20000"/>
              </a:spcBef>
              <a:spcAft>
                <a:spcPts val="0"/>
              </a:spcAft>
              <a:buClrTx/>
              <a:buSzPct val="99000"/>
              <a:buFont typeface="Arial" pitchFamily="34" charset="0"/>
              <a:buNone/>
              <a:tabLst/>
              <a:defRPr sz="2000" i="1" baseline="0">
                <a:solidFill>
                  <a:schemeClr val="accent6"/>
                </a:solidFill>
                <a:latin typeface="+mj-lt"/>
              </a:defRPr>
            </a:lvl1pPr>
            <a:lvl2pPr>
              <a:defRPr i="1">
                <a:latin typeface="+mj-lt"/>
              </a:defRPr>
            </a:lvl2pPr>
            <a:lvl3pPr>
              <a:defRPr i="1">
                <a:latin typeface="+mj-lt"/>
              </a:defRPr>
            </a:lvl3pPr>
            <a:lvl4pPr>
              <a:defRPr i="1">
                <a:latin typeface="+mj-lt"/>
              </a:defRPr>
            </a:lvl4pPr>
            <a:lvl5pPr>
              <a:defRPr i="1">
                <a:latin typeface="+mj-lt"/>
              </a:defRPr>
            </a:lvl5pPr>
          </a:lstStyle>
          <a:p>
            <a:pPr lvl="0"/>
            <a:r>
              <a:rPr lang="en-US" smtClean="0"/>
              <a:t>Click to edit Master text styles</a:t>
            </a:r>
          </a:p>
        </p:txBody>
      </p:sp>
      <p:sp>
        <p:nvSpPr>
          <p:cNvPr id="10" name="Date Placeholder 1"/>
          <p:cNvSpPr>
            <a:spLocks noGrp="1"/>
          </p:cNvSpPr>
          <p:nvPr>
            <p:ph type="dt" sz="half" idx="20"/>
          </p:nvPr>
        </p:nvSpPr>
        <p:spPr/>
        <p:txBody>
          <a:bodyPr/>
          <a:lstStyle>
            <a:lvl1pPr>
              <a:defRPr/>
            </a:lvl1pPr>
          </a:lstStyle>
          <a:p>
            <a:pPr>
              <a:defRPr/>
            </a:pPr>
            <a:fld id="{0F57D6DE-04D6-435A-A6B6-0CBFBDF0FE95}" type="datetime1">
              <a:rPr lang="pl-PL"/>
              <a:pPr>
                <a:defRPr/>
              </a:pPr>
              <a:t>02.04.2019</a:t>
            </a:fld>
            <a:endParaRPr dirty="0"/>
          </a:p>
        </p:txBody>
      </p:sp>
      <p:sp>
        <p:nvSpPr>
          <p:cNvPr id="11" name="Footer Placeholder 3"/>
          <p:cNvSpPr>
            <a:spLocks noGrp="1"/>
          </p:cNvSpPr>
          <p:nvPr>
            <p:ph type="ftr" sz="quarter" idx="21"/>
          </p:nvPr>
        </p:nvSpPr>
        <p:spPr/>
        <p:txBody>
          <a:bodyPr/>
          <a:lstStyle>
            <a:lvl1pPr>
              <a:defRPr/>
            </a:lvl1pPr>
          </a:lstStyle>
          <a:p>
            <a:pPr>
              <a:defRPr/>
            </a:pPr>
            <a:endParaRPr lang="pt-BR"/>
          </a:p>
        </p:txBody>
      </p:sp>
      <p:sp>
        <p:nvSpPr>
          <p:cNvPr id="14" name="Slide Number Placeholder 4"/>
          <p:cNvSpPr>
            <a:spLocks noGrp="1"/>
          </p:cNvSpPr>
          <p:nvPr>
            <p:ph type="sldNum" sz="quarter" idx="22"/>
          </p:nvPr>
        </p:nvSpPr>
        <p:spPr/>
        <p:txBody>
          <a:bodyPr/>
          <a:lstStyle>
            <a:lvl1pPr>
              <a:defRPr/>
            </a:lvl1pPr>
          </a:lstStyle>
          <a:p>
            <a:pPr>
              <a:defRPr/>
            </a:pPr>
            <a:fld id="{0A83B8B7-4176-413C-8757-32DAAC212122}" type="slidenum">
              <a:rPr/>
              <a:pPr>
                <a:defRPr/>
              </a:pPr>
              <a:t>‹#›</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With Title">
    <p:bg>
      <p:bgPr>
        <a:solidFill>
          <a:schemeClr val="bg1"/>
        </a:solidFill>
        <a:effectLst/>
      </p:bgPr>
    </p:bg>
    <p:spTree>
      <p:nvGrpSpPr>
        <p:cNvPr id="1" name=""/>
        <p:cNvGrpSpPr/>
        <p:nvPr/>
      </p:nvGrpSpPr>
      <p:grpSpPr>
        <a:xfrm>
          <a:off x="0" y="0"/>
          <a:ext cx="0" cy="0"/>
          <a:chOff x="0" y="0"/>
          <a:chExt cx="0" cy="0"/>
        </a:xfrm>
      </p:grpSpPr>
      <p:grpSp>
        <p:nvGrpSpPr>
          <p:cNvPr id="4" name="Group 28"/>
          <p:cNvGrpSpPr>
            <a:grpSpLocks/>
          </p:cNvGrpSpPr>
          <p:nvPr userDrawn="1"/>
        </p:nvGrpSpPr>
        <p:grpSpPr bwMode="auto">
          <a:xfrm>
            <a:off x="0" y="936625"/>
            <a:ext cx="3844925" cy="44450"/>
            <a:chOff x="0" y="718602"/>
            <a:chExt cx="3844339" cy="43398"/>
          </a:xfrm>
        </p:grpSpPr>
        <p:cxnSp>
          <p:nvCxnSpPr>
            <p:cNvPr id="5" name="Straight Connector 25"/>
            <p:cNvCxnSpPr/>
            <p:nvPr userDrawn="1"/>
          </p:nvCxnSpPr>
          <p:spPr>
            <a:xfrm>
              <a:off x="0" y="685000"/>
              <a:ext cx="3844339" cy="0"/>
            </a:xfrm>
            <a:prstGeom prst="line">
              <a:avLst/>
            </a:prstGeom>
            <a:ln>
              <a:gradFill>
                <a:gsLst>
                  <a:gs pos="100000">
                    <a:schemeClr val="accent1">
                      <a:tint val="66000"/>
                      <a:satMod val="160000"/>
                      <a:lumMod val="0"/>
                      <a:lumOff val="100000"/>
                      <a:alpha val="0"/>
                    </a:schemeClr>
                  </a:gs>
                  <a:gs pos="44000">
                    <a:schemeClr val="accent6"/>
                  </a:gs>
                </a:gsLst>
                <a:lin ang="0" scaled="0"/>
              </a:gradFill>
            </a:ln>
          </p:spPr>
          <p:style>
            <a:lnRef idx="1">
              <a:schemeClr val="accent1"/>
            </a:lnRef>
            <a:fillRef idx="0">
              <a:schemeClr val="accent1"/>
            </a:fillRef>
            <a:effectRef idx="0">
              <a:schemeClr val="accent1"/>
            </a:effectRef>
            <a:fontRef idx="minor">
              <a:schemeClr val="tx1"/>
            </a:fontRef>
          </p:style>
        </p:cxnSp>
        <p:cxnSp>
          <p:nvCxnSpPr>
            <p:cNvPr id="6" name="Straight Connector 26"/>
            <p:cNvCxnSpPr/>
            <p:nvPr userDrawn="1"/>
          </p:nvCxnSpPr>
          <p:spPr>
            <a:xfrm>
              <a:off x="0" y="726662"/>
              <a:ext cx="2180639" cy="0"/>
            </a:xfrm>
            <a:prstGeom prst="line">
              <a:avLst/>
            </a:prstGeom>
            <a:ln>
              <a:gradFill>
                <a:gsLst>
                  <a:gs pos="100000">
                    <a:schemeClr val="accent1">
                      <a:tint val="66000"/>
                      <a:satMod val="160000"/>
                      <a:lumMod val="0"/>
                      <a:lumOff val="100000"/>
                      <a:alpha val="0"/>
                    </a:schemeClr>
                  </a:gs>
                  <a:gs pos="44000">
                    <a:schemeClr val="accent6"/>
                  </a:gs>
                </a:gsLst>
                <a:lin ang="0" scaled="0"/>
              </a:gradFill>
            </a:ln>
          </p:spPr>
          <p:style>
            <a:lnRef idx="1">
              <a:schemeClr val="accent1"/>
            </a:lnRef>
            <a:fillRef idx="0">
              <a:schemeClr val="accent1"/>
            </a:fillRef>
            <a:effectRef idx="0">
              <a:schemeClr val="accent1"/>
            </a:effectRef>
            <a:fontRef idx="minor">
              <a:schemeClr val="tx1"/>
            </a:fontRef>
          </p:style>
        </p:cxnSp>
      </p:grpSp>
      <p:cxnSp>
        <p:nvCxnSpPr>
          <p:cNvPr id="7" name="Straight Connector 27"/>
          <p:cNvCxnSpPr/>
          <p:nvPr userDrawn="1"/>
        </p:nvCxnSpPr>
        <p:spPr>
          <a:xfrm>
            <a:off x="493713" y="6668906"/>
            <a:ext cx="0" cy="189097"/>
          </a:xfrm>
          <a:prstGeom prst="line">
            <a:avLst/>
          </a:prstGeom>
          <a:noFill/>
          <a:ln w="9525" cap="flat" cmpd="sng" algn="ctr">
            <a:gradFill>
              <a:gsLst>
                <a:gs pos="100000">
                  <a:schemeClr val="accent1"/>
                </a:gs>
                <a:gs pos="0">
                  <a:schemeClr val="accent1">
                    <a:alpha val="0"/>
                  </a:schemeClr>
                </a:gs>
              </a:gsLst>
              <a:lin ang="5400000" scaled="0"/>
            </a:gradFill>
            <a:prstDash val="solid"/>
          </a:ln>
          <a:effectLst/>
        </p:spPr>
      </p:cxnSp>
      <p:cxnSp>
        <p:nvCxnSpPr>
          <p:cNvPr id="8" name="Straight Connector 28"/>
          <p:cNvCxnSpPr/>
          <p:nvPr userDrawn="1"/>
        </p:nvCxnSpPr>
        <p:spPr>
          <a:xfrm>
            <a:off x="444500" y="6580598"/>
            <a:ext cx="0" cy="277405"/>
          </a:xfrm>
          <a:prstGeom prst="line">
            <a:avLst/>
          </a:prstGeom>
          <a:noFill/>
          <a:ln w="9525" cap="flat" cmpd="sng" algn="ctr">
            <a:gradFill>
              <a:gsLst>
                <a:gs pos="100000">
                  <a:schemeClr val="accent2"/>
                </a:gs>
                <a:gs pos="0">
                  <a:schemeClr val="accent2">
                    <a:alpha val="0"/>
                  </a:schemeClr>
                </a:gs>
              </a:gsLst>
              <a:lin ang="5400000" scaled="0"/>
            </a:gradFill>
            <a:prstDash val="solid"/>
          </a:ln>
          <a:effectLst/>
        </p:spPr>
      </p:cxnSp>
      <p:sp>
        <p:nvSpPr>
          <p:cNvPr id="3" name="Title 2"/>
          <p:cNvSpPr>
            <a:spLocks noGrp="1"/>
          </p:cNvSpPr>
          <p:nvPr>
            <p:ph type="title"/>
          </p:nvPr>
        </p:nvSpPr>
        <p:spPr/>
        <p:txBody>
          <a:bodyPr/>
          <a:lstStyle/>
          <a:p>
            <a:r>
              <a:rPr lang="en-US" smtClean="0"/>
              <a:t>Click to edit Master title style</a:t>
            </a:r>
            <a:endParaRPr lang="en-US"/>
          </a:p>
        </p:txBody>
      </p:sp>
      <p:sp>
        <p:nvSpPr>
          <p:cNvPr id="9" name="Date Placeholder 5"/>
          <p:cNvSpPr>
            <a:spLocks noGrp="1"/>
          </p:cNvSpPr>
          <p:nvPr>
            <p:ph type="dt" sz="half" idx="10"/>
          </p:nvPr>
        </p:nvSpPr>
        <p:spPr/>
        <p:txBody>
          <a:bodyPr/>
          <a:lstStyle>
            <a:lvl1pPr>
              <a:defRPr/>
            </a:lvl1pPr>
          </a:lstStyle>
          <a:p>
            <a:pPr>
              <a:defRPr/>
            </a:pPr>
            <a:fld id="{05C9406A-172F-41CE-9039-3B31459EEE1A}" type="datetime1">
              <a:rPr lang="pl-PL"/>
              <a:pPr>
                <a:defRPr/>
              </a:pPr>
              <a:t>02.04.2019</a:t>
            </a:fld>
            <a:endParaRPr dirty="0"/>
          </a:p>
        </p:txBody>
      </p:sp>
      <p:sp>
        <p:nvSpPr>
          <p:cNvPr id="10" name="Footer Placeholder 6"/>
          <p:cNvSpPr>
            <a:spLocks noGrp="1"/>
          </p:cNvSpPr>
          <p:nvPr>
            <p:ph type="ftr" sz="quarter" idx="11"/>
          </p:nvPr>
        </p:nvSpPr>
        <p:spPr/>
        <p:txBody>
          <a:bodyPr/>
          <a:lstStyle>
            <a:lvl1pPr>
              <a:defRPr/>
            </a:lvl1pPr>
          </a:lstStyle>
          <a:p>
            <a:pPr>
              <a:defRPr/>
            </a:pPr>
            <a:endParaRPr lang="pt-BR"/>
          </a:p>
        </p:txBody>
      </p:sp>
      <p:sp>
        <p:nvSpPr>
          <p:cNvPr id="11" name="Slide Number Placeholder 7"/>
          <p:cNvSpPr>
            <a:spLocks noGrp="1"/>
          </p:cNvSpPr>
          <p:nvPr>
            <p:ph type="sldNum" sz="quarter" idx="12"/>
          </p:nvPr>
        </p:nvSpPr>
        <p:spPr/>
        <p:txBody>
          <a:bodyPr/>
          <a:lstStyle>
            <a:lvl1pPr>
              <a:defRPr/>
            </a:lvl1pPr>
          </a:lstStyle>
          <a:p>
            <a:pPr>
              <a:defRPr/>
            </a:pPr>
            <a:fld id="{F1B8BE9E-A0D0-4799-B60B-4E8DD942E645}" type="slidenum">
              <a:rPr/>
              <a:pPr>
                <a:defRPr/>
              </a:pPr>
              <a:t>‹#›</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cxnSp>
        <p:nvCxnSpPr>
          <p:cNvPr id="2" name="Straight Connector 24"/>
          <p:cNvCxnSpPr/>
          <p:nvPr userDrawn="1"/>
        </p:nvCxnSpPr>
        <p:spPr>
          <a:xfrm>
            <a:off x="493713" y="6668906"/>
            <a:ext cx="0" cy="189097"/>
          </a:xfrm>
          <a:prstGeom prst="line">
            <a:avLst/>
          </a:prstGeom>
          <a:noFill/>
          <a:ln w="9525" cap="flat" cmpd="sng" algn="ctr">
            <a:gradFill>
              <a:gsLst>
                <a:gs pos="100000">
                  <a:schemeClr val="accent1"/>
                </a:gs>
                <a:gs pos="0">
                  <a:schemeClr val="accent1">
                    <a:alpha val="0"/>
                  </a:schemeClr>
                </a:gs>
              </a:gsLst>
              <a:lin ang="5400000" scaled="0"/>
            </a:gradFill>
            <a:prstDash val="solid"/>
          </a:ln>
          <a:effectLst/>
        </p:spPr>
      </p:cxnSp>
      <p:cxnSp>
        <p:nvCxnSpPr>
          <p:cNvPr id="3" name="Straight Connector 25"/>
          <p:cNvCxnSpPr/>
          <p:nvPr userDrawn="1"/>
        </p:nvCxnSpPr>
        <p:spPr>
          <a:xfrm>
            <a:off x="444500" y="6580598"/>
            <a:ext cx="0" cy="277405"/>
          </a:xfrm>
          <a:prstGeom prst="line">
            <a:avLst/>
          </a:prstGeom>
          <a:noFill/>
          <a:ln w="9525" cap="flat" cmpd="sng" algn="ctr">
            <a:gradFill>
              <a:gsLst>
                <a:gs pos="100000">
                  <a:schemeClr val="accent2"/>
                </a:gs>
                <a:gs pos="0">
                  <a:schemeClr val="accent2">
                    <a:alpha val="0"/>
                  </a:schemeClr>
                </a:gs>
              </a:gsLst>
              <a:lin ang="5400000" scaled="0"/>
            </a:gradFill>
            <a:prstDash val="solid"/>
          </a:ln>
          <a:effectLst/>
        </p:spPr>
      </p:cxnSp>
      <p:sp>
        <p:nvSpPr>
          <p:cNvPr id="4" name="Date Placeholder 5"/>
          <p:cNvSpPr>
            <a:spLocks noGrp="1"/>
          </p:cNvSpPr>
          <p:nvPr>
            <p:ph type="dt" sz="half" idx="10"/>
          </p:nvPr>
        </p:nvSpPr>
        <p:spPr/>
        <p:txBody>
          <a:bodyPr/>
          <a:lstStyle>
            <a:lvl1pPr>
              <a:defRPr/>
            </a:lvl1pPr>
          </a:lstStyle>
          <a:p>
            <a:pPr>
              <a:defRPr/>
            </a:pPr>
            <a:fld id="{1378F881-8FDD-4B40-879B-D058BA65E81C}" type="datetime1">
              <a:rPr lang="pl-PL"/>
              <a:pPr>
                <a:defRPr/>
              </a:pPr>
              <a:t>02.04.2019</a:t>
            </a:fld>
            <a:endParaRPr dirty="0"/>
          </a:p>
        </p:txBody>
      </p:sp>
      <p:sp>
        <p:nvSpPr>
          <p:cNvPr id="5" name="Footer Placeholder 6"/>
          <p:cNvSpPr>
            <a:spLocks noGrp="1"/>
          </p:cNvSpPr>
          <p:nvPr>
            <p:ph type="ftr" sz="quarter" idx="11"/>
          </p:nvPr>
        </p:nvSpPr>
        <p:spPr/>
        <p:txBody>
          <a:bodyPr/>
          <a:lstStyle>
            <a:lvl1pPr>
              <a:defRPr/>
            </a:lvl1pPr>
          </a:lstStyle>
          <a:p>
            <a:pPr>
              <a:defRPr/>
            </a:pPr>
            <a:endParaRPr lang="pt-BR"/>
          </a:p>
        </p:txBody>
      </p:sp>
      <p:sp>
        <p:nvSpPr>
          <p:cNvPr id="6" name="Slide Number Placeholder 7"/>
          <p:cNvSpPr>
            <a:spLocks noGrp="1"/>
          </p:cNvSpPr>
          <p:nvPr>
            <p:ph type="sldNum" sz="quarter" idx="12"/>
          </p:nvPr>
        </p:nvSpPr>
        <p:spPr/>
        <p:txBody>
          <a:bodyPr/>
          <a:lstStyle>
            <a:lvl1pPr>
              <a:defRPr/>
            </a:lvl1pPr>
          </a:lstStyle>
          <a:p>
            <a:pPr>
              <a:defRPr/>
            </a:pPr>
            <a:fld id="{7F111B14-0F7C-4052-BC55-92F3A5D4B18C}" type="slidenum">
              <a:rPr/>
              <a:pPr>
                <a:defRPr/>
              </a:pPr>
              <a:t>‹#›</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Content Slide Slate">
    <p:bg>
      <p:bgPr>
        <a:blipFill dpi="0" rotWithShape="0">
          <a:blip r:embed="rId2" cstate="screen"/>
          <a:srcRect/>
          <a:stretch>
            <a:fillRect/>
          </a:stretch>
        </a:blipFill>
        <a:effectLst/>
      </p:bgPr>
    </p:bg>
    <p:spTree>
      <p:nvGrpSpPr>
        <p:cNvPr id="1" name=""/>
        <p:cNvGrpSpPr/>
        <p:nvPr/>
      </p:nvGrpSpPr>
      <p:grpSpPr>
        <a:xfrm>
          <a:off x="0" y="0"/>
          <a:ext cx="0" cy="0"/>
          <a:chOff x="0" y="0"/>
          <a:chExt cx="0" cy="0"/>
        </a:xfrm>
      </p:grpSpPr>
      <p:sp useBgFill="1">
        <p:nvSpPr>
          <p:cNvPr id="6" name="Rectangle 28"/>
          <p:cNvSpPr/>
          <p:nvPr userDrawn="1"/>
        </p:nvSpPr>
        <p:spPr>
          <a:xfrm>
            <a:off x="7164288" y="6567488"/>
            <a:ext cx="1843187" cy="2905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grpSp>
        <p:nvGrpSpPr>
          <p:cNvPr id="2" name="Group 31"/>
          <p:cNvGrpSpPr>
            <a:grpSpLocks/>
          </p:cNvGrpSpPr>
          <p:nvPr userDrawn="1"/>
        </p:nvGrpSpPr>
        <p:grpSpPr bwMode="auto">
          <a:xfrm>
            <a:off x="0" y="936625"/>
            <a:ext cx="3844925" cy="44450"/>
            <a:chOff x="1" y="937260"/>
            <a:chExt cx="3844339" cy="43398"/>
          </a:xfrm>
        </p:grpSpPr>
        <p:cxnSp>
          <p:nvCxnSpPr>
            <p:cNvPr id="9" name="Straight Connector 50"/>
            <p:cNvCxnSpPr/>
            <p:nvPr userDrawn="1"/>
          </p:nvCxnSpPr>
          <p:spPr>
            <a:xfrm>
              <a:off x="1" y="796526"/>
              <a:ext cx="3844339" cy="0"/>
            </a:xfrm>
            <a:prstGeom prst="line">
              <a:avLst/>
            </a:prstGeom>
            <a:ln>
              <a:gradFill>
                <a:gsLst>
                  <a:gs pos="100000">
                    <a:schemeClr val="accent1">
                      <a:tint val="66000"/>
                      <a:satMod val="160000"/>
                      <a:lumMod val="0"/>
                      <a:lumOff val="100000"/>
                      <a:alpha val="0"/>
                    </a:schemeClr>
                  </a:gs>
                  <a:gs pos="44000">
                    <a:schemeClr val="accent6">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10" name="Straight Connector 51"/>
            <p:cNvCxnSpPr/>
            <p:nvPr userDrawn="1"/>
          </p:nvCxnSpPr>
          <p:spPr>
            <a:xfrm>
              <a:off x="1" y="838189"/>
              <a:ext cx="2180639" cy="0"/>
            </a:xfrm>
            <a:prstGeom prst="line">
              <a:avLst/>
            </a:prstGeom>
            <a:ln>
              <a:gradFill>
                <a:gsLst>
                  <a:gs pos="100000">
                    <a:schemeClr val="accent1">
                      <a:tint val="66000"/>
                      <a:satMod val="160000"/>
                      <a:lumMod val="0"/>
                      <a:lumOff val="100000"/>
                      <a:alpha val="0"/>
                    </a:schemeClr>
                  </a:gs>
                  <a:gs pos="44000">
                    <a:schemeClr val="bg1"/>
                  </a:gs>
                </a:gsLst>
                <a:lin ang="0" scaled="0"/>
              </a:gradFill>
            </a:ln>
          </p:spPr>
          <p:style>
            <a:lnRef idx="1">
              <a:schemeClr val="accent1"/>
            </a:lnRef>
            <a:fillRef idx="0">
              <a:schemeClr val="accent1"/>
            </a:fillRef>
            <a:effectRef idx="0">
              <a:schemeClr val="accent1"/>
            </a:effectRef>
            <a:fontRef idx="minor">
              <a:schemeClr val="tx1"/>
            </a:fontRef>
          </p:style>
        </p:cxnSp>
      </p:grpSp>
      <p:cxnSp>
        <p:nvCxnSpPr>
          <p:cNvPr id="11" name="Straight Connector 70"/>
          <p:cNvCxnSpPr/>
          <p:nvPr userDrawn="1"/>
        </p:nvCxnSpPr>
        <p:spPr>
          <a:xfrm>
            <a:off x="384175" y="6669884"/>
            <a:ext cx="0" cy="188119"/>
          </a:xfrm>
          <a:prstGeom prst="line">
            <a:avLst/>
          </a:prstGeom>
          <a:noFill/>
          <a:ln w="9525" cap="flat" cmpd="sng" algn="ctr">
            <a:gradFill>
              <a:gsLst>
                <a:gs pos="100000">
                  <a:srgbClr val="5091CD">
                    <a:lumMod val="0"/>
                    <a:lumOff val="100000"/>
                  </a:srgbClr>
                </a:gs>
                <a:gs pos="0">
                  <a:srgbClr val="5091CD">
                    <a:alpha val="0"/>
                  </a:srgbClr>
                </a:gs>
              </a:gsLst>
              <a:lin ang="5400000" scaled="0"/>
            </a:gradFill>
            <a:prstDash val="solid"/>
          </a:ln>
          <a:effectLst/>
        </p:spPr>
      </p:cxnSp>
      <p:cxnSp>
        <p:nvCxnSpPr>
          <p:cNvPr id="12" name="Straight Connector 71"/>
          <p:cNvCxnSpPr/>
          <p:nvPr userDrawn="1"/>
        </p:nvCxnSpPr>
        <p:spPr>
          <a:xfrm>
            <a:off x="334963" y="6553200"/>
            <a:ext cx="0" cy="304800"/>
          </a:xfrm>
          <a:prstGeom prst="line">
            <a:avLst/>
          </a:prstGeom>
          <a:noFill/>
          <a:ln w="9525" cap="flat" cmpd="sng" algn="ctr">
            <a:gradFill>
              <a:gsLst>
                <a:gs pos="100000">
                  <a:schemeClr val="accent6">
                    <a:lumMod val="50000"/>
                  </a:schemeClr>
                </a:gs>
                <a:gs pos="0">
                  <a:schemeClr val="accent6">
                    <a:lumMod val="50000"/>
                    <a:alpha val="0"/>
                  </a:schemeClr>
                </a:gs>
              </a:gsLst>
              <a:lin ang="5400000" scaled="0"/>
            </a:gradFill>
            <a:prstDash val="solid"/>
          </a:ln>
          <a:effectLst/>
        </p:spPr>
      </p:cxnSp>
      <p:sp>
        <p:nvSpPr>
          <p:cNvPr id="8" name="Picture Placeholder 7"/>
          <p:cNvSpPr>
            <a:spLocks noGrp="1"/>
          </p:cNvSpPr>
          <p:nvPr>
            <p:ph type="pic" sz="quarter" idx="11"/>
          </p:nvPr>
        </p:nvSpPr>
        <p:spPr>
          <a:xfrm>
            <a:off x="6010275" y="1161420"/>
            <a:ext cx="3133725" cy="4080888"/>
          </a:xfrm>
          <a:prstGeom prst="rect">
            <a:avLst/>
          </a:prstGeom>
        </p:spPr>
        <p:txBody>
          <a:bodyPr/>
          <a:lstStyle>
            <a:lvl1pPr marL="0" indent="0">
              <a:buNone/>
              <a:defRPr i="0">
                <a:solidFill>
                  <a:schemeClr val="bg1"/>
                </a:solidFill>
              </a:defRPr>
            </a:lvl1pPr>
          </a:lstStyle>
          <a:p>
            <a:pPr lvl="0"/>
            <a:r>
              <a:rPr lang="en-US" noProof="0" dirty="0" smtClean="0"/>
              <a:t>Click icon to add picture</a:t>
            </a:r>
            <a:endParaRPr lang="en-US" noProof="0" dirty="0"/>
          </a:p>
        </p:txBody>
      </p:sp>
      <p:sp>
        <p:nvSpPr>
          <p:cNvPr id="4" name="Title 3"/>
          <p:cNvSpPr>
            <a:spLocks noGrp="1"/>
          </p:cNvSpPr>
          <p:nvPr>
            <p:ph type="title"/>
          </p:nvPr>
        </p:nvSpPr>
        <p:spPr/>
        <p:txBody>
          <a:bodyPr/>
          <a:lstStyle>
            <a:lvl1pPr>
              <a:defRPr>
                <a:solidFill>
                  <a:schemeClr val="bg1"/>
                </a:solidFill>
              </a:defRPr>
            </a:lvl1pPr>
          </a:lstStyle>
          <a:p>
            <a:r>
              <a:rPr lang="en-US" dirty="0" smtClean="0"/>
              <a:t>Click to edit Master title style</a:t>
            </a:r>
            <a:endParaRPr lang="en-US" dirty="0"/>
          </a:p>
        </p:txBody>
      </p:sp>
      <p:sp>
        <p:nvSpPr>
          <p:cNvPr id="31" name="Text Placeholder 2"/>
          <p:cNvSpPr>
            <a:spLocks noGrp="1"/>
          </p:cNvSpPr>
          <p:nvPr>
            <p:ph type="body" sz="quarter" idx="20"/>
          </p:nvPr>
        </p:nvSpPr>
        <p:spPr>
          <a:xfrm>
            <a:off x="0" y="5253622"/>
            <a:ext cx="9144000" cy="1060704"/>
          </a:xfrm>
          <a:prstGeom prst="rect">
            <a:avLst/>
          </a:prstGeom>
          <a:gradFill>
            <a:gsLst>
              <a:gs pos="0">
                <a:srgbClr val="324448"/>
              </a:gs>
              <a:gs pos="100000">
                <a:schemeClr val="accent5">
                  <a:alpha val="0"/>
                </a:schemeClr>
              </a:gs>
            </a:gsLst>
            <a:lin ang="0" scaled="0"/>
          </a:gradFill>
        </p:spPr>
        <p:txBody>
          <a:bodyPr lIns="356616" bIns="91440" anchor="b">
            <a:spAutoFit/>
          </a:bodyPr>
          <a:lstStyle>
            <a:lvl1pPr marL="0" indent="0">
              <a:buNone/>
              <a:defRPr sz="2000" i="1" baseline="0">
                <a:solidFill>
                  <a:schemeClr val="bg1"/>
                </a:solidFill>
                <a:latin typeface="+mj-lt"/>
              </a:defRPr>
            </a:lvl1pPr>
            <a:lvl2pPr>
              <a:defRPr i="1">
                <a:latin typeface="+mj-lt"/>
              </a:defRPr>
            </a:lvl2pPr>
            <a:lvl3pPr>
              <a:defRPr i="1">
                <a:latin typeface="+mj-lt"/>
              </a:defRPr>
            </a:lvl3pPr>
            <a:lvl4pPr>
              <a:defRPr i="1">
                <a:latin typeface="+mj-lt"/>
              </a:defRPr>
            </a:lvl4pPr>
            <a:lvl5pPr>
              <a:defRPr i="1">
                <a:latin typeface="+mj-lt"/>
              </a:defRPr>
            </a:lvl5pPr>
          </a:lstStyle>
          <a:p>
            <a:pPr lvl="0"/>
            <a:r>
              <a:rPr lang="pl-PL" smtClean="0"/>
              <a:t>Kliknij, aby edytować style wzorca tekstu</a:t>
            </a:r>
          </a:p>
        </p:txBody>
      </p:sp>
      <p:sp>
        <p:nvSpPr>
          <p:cNvPr id="34" name="Text Placeholder 6"/>
          <p:cNvSpPr>
            <a:spLocks noGrp="1"/>
          </p:cNvSpPr>
          <p:nvPr>
            <p:ph type="body" sz="quarter" idx="19"/>
          </p:nvPr>
        </p:nvSpPr>
        <p:spPr>
          <a:xfrm>
            <a:off x="268288" y="1168576"/>
            <a:ext cx="5200583" cy="4033726"/>
          </a:xfrm>
          <a:prstGeom prst="rect">
            <a:avLst/>
          </a:prstGeom>
        </p:spPr>
        <p:txBody>
          <a:bodyPr/>
          <a:lstStyle>
            <a:lvl1pPr marL="0" indent="0">
              <a:buFont typeface="Arial" pitchFamily="34" charset="0"/>
              <a:buNone/>
              <a:defRPr>
                <a:solidFill>
                  <a:schemeClr val="bg1"/>
                </a:solidFill>
              </a:defRPr>
            </a:lvl1pPr>
            <a:lvl2pPr marL="228600" indent="0">
              <a:buFont typeface="Arial" pitchFamily="34" charset="0"/>
              <a:buNone/>
              <a:defRPr>
                <a:solidFill>
                  <a:schemeClr val="bg1"/>
                </a:solidFill>
              </a:defRPr>
            </a:lvl2pPr>
            <a:lvl3pPr marL="400050" indent="0">
              <a:buFont typeface="Arial" pitchFamily="34" charset="0"/>
              <a:buNone/>
              <a:defRPr>
                <a:solidFill>
                  <a:schemeClr val="bg1"/>
                </a:solidFill>
              </a:defRPr>
            </a:lvl3pPr>
            <a:lvl4pPr marL="571500" indent="0">
              <a:buFont typeface="Arial" pitchFamily="34" charset="0"/>
              <a:buNone/>
              <a:defRPr>
                <a:solidFill>
                  <a:schemeClr val="bg1"/>
                </a:solidFill>
              </a:defRPr>
            </a:lvl4pPr>
            <a:lvl5pPr marL="742950" indent="0">
              <a:buFont typeface="Arial" pitchFamily="34" charset="0"/>
              <a:buNone/>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8" name="Footer Placeholder 4"/>
          <p:cNvSpPr>
            <a:spLocks noGrp="1"/>
          </p:cNvSpPr>
          <p:nvPr>
            <p:ph type="ftr" sz="quarter" idx="21"/>
          </p:nvPr>
        </p:nvSpPr>
        <p:spPr/>
        <p:txBody>
          <a:bodyPr/>
          <a:lstStyle>
            <a:lvl1pPr>
              <a:defRPr>
                <a:solidFill>
                  <a:schemeClr val="accent5"/>
                </a:solidFill>
              </a:defRPr>
            </a:lvl1pPr>
          </a:lstStyle>
          <a:p>
            <a:pPr>
              <a:defRPr/>
            </a:pPr>
            <a:endParaRPr lang="pt-BR" dirty="0">
              <a:solidFill>
                <a:srgbClr val="C2D1D4"/>
              </a:solidFill>
            </a:endParaRPr>
          </a:p>
        </p:txBody>
      </p:sp>
      <p:sp>
        <p:nvSpPr>
          <p:cNvPr id="39" name="Slide Number Placeholder 5"/>
          <p:cNvSpPr>
            <a:spLocks noGrp="1"/>
          </p:cNvSpPr>
          <p:nvPr>
            <p:ph type="sldNum" sz="quarter" idx="22"/>
          </p:nvPr>
        </p:nvSpPr>
        <p:spPr>
          <a:xfrm>
            <a:off x="0" y="6461125"/>
            <a:ext cx="474663" cy="396875"/>
          </a:xfrm>
          <a:prstGeom prst="rect">
            <a:avLst/>
          </a:prstGeom>
        </p:spPr>
        <p:txBody>
          <a:bodyPr/>
          <a:lstStyle>
            <a:lvl1pPr fontAlgn="auto">
              <a:spcBef>
                <a:spcPts val="0"/>
              </a:spcBef>
              <a:spcAft>
                <a:spcPts val="0"/>
              </a:spcAft>
              <a:defRPr>
                <a:solidFill>
                  <a:schemeClr val="accent5"/>
                </a:solidFill>
                <a:latin typeface="+mn-lt"/>
              </a:defRPr>
            </a:lvl1pPr>
          </a:lstStyle>
          <a:p>
            <a:pPr>
              <a:defRPr/>
            </a:pPr>
            <a:fld id="{04DE356C-BA37-4783-A26B-2DCCE1C68F5C}" type="slidenum">
              <a:rPr lang="en-US">
                <a:solidFill>
                  <a:srgbClr val="C2D1D4"/>
                </a:solidFill>
              </a:rPr>
              <a:pPr>
                <a:defRPr/>
              </a:pPr>
              <a:t>‹#›</a:t>
            </a:fld>
            <a:endParaRPr lang="en-US" dirty="0">
              <a:solidFill>
                <a:srgbClr val="C2D1D4"/>
              </a:solidFill>
            </a:endParaRPr>
          </a:p>
        </p:txBody>
      </p:sp>
      <p:sp>
        <p:nvSpPr>
          <p:cNvPr id="40" name="Date Placeholder 1"/>
          <p:cNvSpPr>
            <a:spLocks noGrp="1"/>
          </p:cNvSpPr>
          <p:nvPr>
            <p:ph type="dt" sz="half" idx="23"/>
          </p:nvPr>
        </p:nvSpPr>
        <p:spPr/>
        <p:txBody>
          <a:bodyPr/>
          <a:lstStyle>
            <a:lvl1pPr algn="l">
              <a:defRPr>
                <a:solidFill>
                  <a:schemeClr val="accent5"/>
                </a:solidFill>
              </a:defRPr>
            </a:lvl1pPr>
          </a:lstStyle>
          <a:p>
            <a:pPr>
              <a:defRPr/>
            </a:pPr>
            <a:r>
              <a:rPr lang="pl-PL" smtClean="0">
                <a:solidFill>
                  <a:srgbClr val="C2D1D4"/>
                </a:solidFill>
              </a:rPr>
              <a:t>2/15/2012</a:t>
            </a:r>
            <a:endParaRPr dirty="0">
              <a:solidFill>
                <a:srgbClr val="C2D1D4"/>
              </a:solidFill>
            </a:endParaRPr>
          </a:p>
        </p:txBody>
      </p:sp>
    </p:spTree>
    <p:extLst>
      <p:ext uri="{BB962C8B-B14F-4D97-AF65-F5344CB8AC3E}">
        <p14:creationId xmlns:p14="http://schemas.microsoft.com/office/powerpoint/2010/main" val="13102955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le Slide">
    <p:bg>
      <p:bgPr>
        <a:blipFill dpi="0" rotWithShape="1">
          <a:blip r:embed="rId2" cstate="email">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68575" y="922571"/>
            <a:ext cx="6400800" cy="1477328"/>
          </a:xfrm>
        </p:spPr>
        <p:txBody>
          <a:bodyPr wrap="square" lIns="0" tIns="0" rIns="0" bIns="0" anchor="b">
            <a:spAutoFit/>
          </a:bodyPr>
          <a:lstStyle>
            <a:lvl1pPr algn="l">
              <a:defRPr sz="4800" i="0">
                <a:solidFill>
                  <a:schemeClr val="bg1"/>
                </a:solidFill>
                <a:latin typeface="Georgia" pitchFamily="18" charset="0"/>
              </a:defRPr>
            </a:lvl1pPr>
          </a:lstStyle>
          <a:p>
            <a:r>
              <a:rPr lang="en-US" smtClean="0"/>
              <a:t>Click to edit Master title style</a:t>
            </a:r>
            <a:endParaRPr lang="en-US" dirty="0"/>
          </a:p>
        </p:txBody>
      </p:sp>
      <p:sp>
        <p:nvSpPr>
          <p:cNvPr id="3" name="Subtitle 2"/>
          <p:cNvSpPr>
            <a:spLocks noGrp="1"/>
          </p:cNvSpPr>
          <p:nvPr>
            <p:ph type="subTitle" idx="1" hasCustomPrompt="1"/>
          </p:nvPr>
        </p:nvSpPr>
        <p:spPr>
          <a:xfrm>
            <a:off x="568575" y="2590109"/>
            <a:ext cx="6400800" cy="307777"/>
          </a:xfrm>
          <a:prstGeom prst="rect">
            <a:avLst/>
          </a:prstGeom>
        </p:spPr>
        <p:txBody>
          <a:bodyPr lIns="0" tIns="0" rIns="0" bIns="0">
            <a:spAutoFit/>
          </a:bodyPr>
          <a:lstStyle>
            <a:lvl1pPr marL="0" indent="0" algn="l">
              <a:buNone/>
              <a:defRPr sz="2000" i="0" spc="300">
                <a:solidFill>
                  <a:schemeClr val="accent5"/>
                </a:solidFill>
                <a:latin typeface="Arial Narrow"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cxnSp>
        <p:nvCxnSpPr>
          <p:cNvPr id="33" name="Straight Connector 32"/>
          <p:cNvCxnSpPr/>
          <p:nvPr/>
        </p:nvCxnSpPr>
        <p:spPr>
          <a:xfrm>
            <a:off x="568578" y="2492149"/>
            <a:ext cx="4400551" cy="0"/>
          </a:xfrm>
          <a:prstGeom prst="line">
            <a:avLst/>
          </a:prstGeom>
          <a:noFill/>
          <a:ln w="9525" cap="flat" cmpd="sng" algn="ctr">
            <a:gradFill>
              <a:gsLst>
                <a:gs pos="100000">
                  <a:srgbClr val="5091CD">
                    <a:tint val="66000"/>
                    <a:satMod val="160000"/>
                    <a:lumMod val="0"/>
                    <a:lumOff val="100000"/>
                    <a:alpha val="0"/>
                  </a:srgbClr>
                </a:gs>
                <a:gs pos="44000">
                  <a:srgbClr val="F2F6FD"/>
                </a:gs>
              </a:gsLst>
              <a:lin ang="0" scaled="0"/>
            </a:gradFill>
            <a:prstDash val="solid"/>
          </a:ln>
          <a:effectLst/>
        </p:spPr>
      </p:cxnSp>
      <p:cxnSp>
        <p:nvCxnSpPr>
          <p:cNvPr id="34" name="Straight Connector 33"/>
          <p:cNvCxnSpPr/>
          <p:nvPr/>
        </p:nvCxnSpPr>
        <p:spPr>
          <a:xfrm>
            <a:off x="568578" y="3216154"/>
            <a:ext cx="4400551" cy="0"/>
          </a:xfrm>
          <a:prstGeom prst="line">
            <a:avLst/>
          </a:prstGeom>
          <a:noFill/>
          <a:ln w="9525" cap="flat" cmpd="sng" algn="ctr">
            <a:gradFill>
              <a:gsLst>
                <a:gs pos="100000">
                  <a:srgbClr val="5091CD">
                    <a:tint val="66000"/>
                    <a:satMod val="160000"/>
                    <a:lumMod val="0"/>
                    <a:lumOff val="100000"/>
                    <a:alpha val="0"/>
                  </a:srgbClr>
                </a:gs>
                <a:gs pos="44000">
                  <a:srgbClr val="F2F6FD"/>
                </a:gs>
              </a:gsLst>
              <a:lin ang="0" scaled="0"/>
            </a:gradFill>
            <a:prstDash val="solid"/>
          </a:ln>
          <a:effectLst/>
        </p:spPr>
      </p:cxnSp>
      <p:grpSp>
        <p:nvGrpSpPr>
          <p:cNvPr id="4" name="Group 27"/>
          <p:cNvGrpSpPr/>
          <p:nvPr userDrawn="1"/>
        </p:nvGrpSpPr>
        <p:grpSpPr>
          <a:xfrm>
            <a:off x="482283" y="6553200"/>
            <a:ext cx="50800" cy="304803"/>
            <a:chOff x="482283" y="6553200"/>
            <a:chExt cx="50800" cy="304803"/>
          </a:xfrm>
        </p:grpSpPr>
        <p:cxnSp>
          <p:nvCxnSpPr>
            <p:cNvPr id="29" name="Straight Connector 28"/>
            <p:cNvCxnSpPr/>
            <p:nvPr userDrawn="1"/>
          </p:nvCxnSpPr>
          <p:spPr>
            <a:xfrm>
              <a:off x="533083" y="6669884"/>
              <a:ext cx="0" cy="188119"/>
            </a:xfrm>
            <a:prstGeom prst="line">
              <a:avLst/>
            </a:prstGeom>
            <a:noFill/>
            <a:ln w="9525" cap="flat" cmpd="sng" algn="ctr">
              <a:gradFill>
                <a:gsLst>
                  <a:gs pos="100000">
                    <a:srgbClr val="5091CD">
                      <a:lumMod val="0"/>
                      <a:lumOff val="100000"/>
                    </a:srgbClr>
                  </a:gs>
                  <a:gs pos="0">
                    <a:srgbClr val="5091CD">
                      <a:alpha val="0"/>
                    </a:srgbClr>
                  </a:gs>
                </a:gsLst>
                <a:lin ang="5400000" scaled="0"/>
              </a:gradFill>
              <a:prstDash val="solid"/>
            </a:ln>
            <a:effectLst/>
          </p:spPr>
        </p:cxnSp>
        <p:cxnSp>
          <p:nvCxnSpPr>
            <p:cNvPr id="30" name="Straight Connector 29"/>
            <p:cNvCxnSpPr/>
            <p:nvPr userDrawn="1"/>
          </p:nvCxnSpPr>
          <p:spPr>
            <a:xfrm>
              <a:off x="482283" y="6553200"/>
              <a:ext cx="0" cy="304800"/>
            </a:xfrm>
            <a:prstGeom prst="line">
              <a:avLst/>
            </a:prstGeom>
            <a:noFill/>
            <a:ln w="9525" cap="flat" cmpd="sng" algn="ctr">
              <a:gradFill>
                <a:gsLst>
                  <a:gs pos="100000">
                    <a:schemeClr val="accent1"/>
                  </a:gs>
                  <a:gs pos="0">
                    <a:schemeClr val="accent1">
                      <a:alpha val="0"/>
                    </a:schemeClr>
                  </a:gs>
                </a:gsLst>
                <a:lin ang="5400000" scaled="0"/>
              </a:gradFill>
              <a:prstDash val="solid"/>
            </a:ln>
            <a:effectLst/>
          </p:spPr>
        </p:cxnSp>
      </p:grpSp>
      <p:sp>
        <p:nvSpPr>
          <p:cNvPr id="26" name="Slide Number Placeholder 5"/>
          <p:cNvSpPr>
            <a:spLocks noGrp="1"/>
          </p:cNvSpPr>
          <p:nvPr>
            <p:ph type="sldNum" sz="quarter" idx="4"/>
          </p:nvPr>
        </p:nvSpPr>
        <p:spPr>
          <a:xfrm>
            <a:off x="0" y="6460411"/>
            <a:ext cx="474480" cy="397588"/>
          </a:xfrm>
          <a:prstGeom prst="rect">
            <a:avLst/>
          </a:prstGeom>
        </p:spPr>
        <p:txBody>
          <a:bodyPr vert="horz" lIns="91440" tIns="0" rIns="91440" bIns="36576" rtlCol="0" anchor="ctr"/>
          <a:lstStyle>
            <a:lvl1pPr>
              <a:defRPr lang="en-US" i="0" smtClean="0">
                <a:solidFill>
                  <a:schemeClr val="accent5">
                    <a:lumMod val="75000"/>
                  </a:schemeClr>
                </a:solidFill>
                <a:latin typeface="Georgia" pitchFamily="18" charset="0"/>
              </a:defRPr>
            </a:lvl1pPr>
          </a:lstStyle>
          <a:p>
            <a:fld id="{19AB4E72-7858-48F1-A40D-12FF09E4BFB8}" type="slidenum">
              <a:rPr>
                <a:solidFill>
                  <a:srgbClr val="C2D1D4">
                    <a:lumMod val="75000"/>
                  </a:srgbClr>
                </a:solidFill>
              </a:rPr>
              <a:pPr/>
              <a:t>‹#›</a:t>
            </a:fld>
            <a:endParaRPr dirty="0">
              <a:solidFill>
                <a:srgbClr val="C2D1D4">
                  <a:lumMod val="75000"/>
                </a:srgbClr>
              </a:solidFill>
            </a:endParaRPr>
          </a:p>
        </p:txBody>
      </p:sp>
      <p:sp>
        <p:nvSpPr>
          <p:cNvPr id="6" name="Date Placeholder 5"/>
          <p:cNvSpPr>
            <a:spLocks noGrp="1"/>
          </p:cNvSpPr>
          <p:nvPr>
            <p:ph type="dt" sz="half" idx="10"/>
          </p:nvPr>
        </p:nvSpPr>
        <p:spPr/>
        <p:txBody>
          <a:bodyPr/>
          <a:lstStyle/>
          <a:p>
            <a:pPr algn="ctr"/>
            <a:fld id="{C4C47D1D-6ADD-4F29-B180-01C7A70D2C41}" type="datetime1">
              <a:rPr lang="pl-PL">
                <a:solidFill>
                  <a:srgbClr val="C2D1D4">
                    <a:lumMod val="75000"/>
                  </a:srgbClr>
                </a:solidFill>
              </a:rPr>
              <a:pPr algn="ctr"/>
              <a:t>02.04.2019</a:t>
            </a:fld>
            <a:endParaRPr dirty="0">
              <a:solidFill>
                <a:srgbClr val="C2D1D4">
                  <a:lumMod val="75000"/>
                </a:srgbClr>
              </a:solidFill>
            </a:endParaRPr>
          </a:p>
        </p:txBody>
      </p:sp>
      <p:sp>
        <p:nvSpPr>
          <p:cNvPr id="27" name="Text Placeholder 15"/>
          <p:cNvSpPr>
            <a:spLocks noGrp="1"/>
          </p:cNvSpPr>
          <p:nvPr>
            <p:ph type="body" sz="quarter" idx="13" hasCustomPrompt="1"/>
          </p:nvPr>
        </p:nvSpPr>
        <p:spPr>
          <a:xfrm>
            <a:off x="2345633" y="3072318"/>
            <a:ext cx="1536744" cy="455107"/>
          </a:xfrm>
          <a:prstGeom prst="rect">
            <a:avLst/>
          </a:prstGeom>
          <a:noFill/>
        </p:spPr>
        <p:txBody>
          <a:bodyPr wrap="square" tIns="91440" bIns="91440" anchor="ctr">
            <a:normAutofit/>
          </a:bodyPr>
          <a:lstStyle>
            <a:lvl1pPr algn="ctr">
              <a:defRPr sz="700" spc="0" baseline="0">
                <a:solidFill>
                  <a:schemeClr val="accent5"/>
                </a:solidFill>
              </a:defRPr>
            </a:lvl1pPr>
          </a:lstStyle>
          <a:p>
            <a:pPr lvl="0"/>
            <a:r>
              <a:rPr lang="en-US" dirty="0" smtClean="0"/>
              <a:t>Op. co LOGO HERE</a:t>
            </a:r>
            <a:endParaRPr lang="en-US" dirty="0"/>
          </a:p>
        </p:txBody>
      </p:sp>
    </p:spTree>
    <p:extLst>
      <p:ext uri="{BB962C8B-B14F-4D97-AF65-F5344CB8AC3E}">
        <p14:creationId xmlns:p14="http://schemas.microsoft.com/office/powerpoint/2010/main" val="210927911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image" Target="../media/image1.pn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theme" Target="../theme/theme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5" name="Footer Placeholder 4"/>
          <p:cNvSpPr>
            <a:spLocks noGrp="1"/>
          </p:cNvSpPr>
          <p:nvPr>
            <p:ph type="ftr" sz="quarter" idx="3"/>
          </p:nvPr>
        </p:nvSpPr>
        <p:spPr>
          <a:xfrm>
            <a:off x="558800" y="6457950"/>
            <a:ext cx="5535613" cy="401638"/>
          </a:xfrm>
          <a:prstGeom prst="rect">
            <a:avLst/>
          </a:prstGeom>
        </p:spPr>
        <p:txBody>
          <a:bodyPr vert="horz" lIns="91440" tIns="45720" rIns="91440" bIns="45720" rtlCol="0" anchor="ctr"/>
          <a:lstStyle>
            <a:lvl1pPr algn="l" fontAlgn="auto">
              <a:spcBef>
                <a:spcPts val="0"/>
              </a:spcBef>
              <a:spcAft>
                <a:spcPts val="0"/>
              </a:spcAft>
              <a:defRPr lang="en-US" sz="800" i="0" kern="1200">
                <a:solidFill>
                  <a:srgbClr val="C2D1D4">
                    <a:lumMod val="75000"/>
                  </a:srgbClr>
                </a:solidFill>
                <a:latin typeface="Georgia" pitchFamily="18" charset="0"/>
                <a:ea typeface="+mn-ea"/>
                <a:cs typeface="+mn-cs"/>
              </a:defRPr>
            </a:lvl1pPr>
          </a:lstStyle>
          <a:p>
            <a:pPr>
              <a:defRPr/>
            </a:pPr>
            <a:endParaRPr/>
          </a:p>
        </p:txBody>
      </p:sp>
      <p:sp>
        <p:nvSpPr>
          <p:cNvPr id="6" name="Slide Number Placeholder 5"/>
          <p:cNvSpPr>
            <a:spLocks noGrp="1"/>
          </p:cNvSpPr>
          <p:nvPr>
            <p:ph type="sldNum" sz="quarter" idx="4"/>
          </p:nvPr>
        </p:nvSpPr>
        <p:spPr>
          <a:xfrm>
            <a:off x="0" y="6457950"/>
            <a:ext cx="476250" cy="403225"/>
          </a:xfrm>
          <a:prstGeom prst="rect">
            <a:avLst/>
          </a:prstGeom>
        </p:spPr>
        <p:txBody>
          <a:bodyPr vert="horz" lIns="91440" tIns="0" rIns="91440" bIns="36576" rtlCol="0" anchor="ctr"/>
          <a:lstStyle>
            <a:lvl1pPr algn="r" fontAlgn="auto">
              <a:spcBef>
                <a:spcPts val="0"/>
              </a:spcBef>
              <a:spcAft>
                <a:spcPts val="0"/>
              </a:spcAft>
              <a:defRPr lang="en-US" sz="1200" i="0">
                <a:solidFill>
                  <a:srgbClr val="C2D1D4">
                    <a:lumMod val="75000"/>
                  </a:srgbClr>
                </a:solidFill>
                <a:latin typeface="Georgia" pitchFamily="18" charset="0"/>
              </a:defRPr>
            </a:lvl1pPr>
          </a:lstStyle>
          <a:p>
            <a:pPr>
              <a:defRPr/>
            </a:pPr>
            <a:fld id="{72E56304-02C1-4FBC-AFEF-339C62468519}" type="slidenum">
              <a:rPr/>
              <a:pPr>
                <a:defRPr/>
              </a:pPr>
              <a:t>‹#›</a:t>
            </a:fld>
            <a:endParaRPr dirty="0"/>
          </a:p>
        </p:txBody>
      </p:sp>
      <p:sp>
        <p:nvSpPr>
          <p:cNvPr id="4101" name="Text Placeholder 17"/>
          <p:cNvSpPr>
            <a:spLocks noGrp="1"/>
          </p:cNvSpPr>
          <p:nvPr>
            <p:ph type="body" idx="1"/>
          </p:nvPr>
        </p:nvSpPr>
        <p:spPr bwMode="auto">
          <a:xfrm>
            <a:off x="255588"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grpSp>
        <p:nvGrpSpPr>
          <p:cNvPr id="4102" name="Group 11"/>
          <p:cNvGrpSpPr>
            <a:grpSpLocks/>
          </p:cNvGrpSpPr>
          <p:nvPr/>
        </p:nvGrpSpPr>
        <p:grpSpPr bwMode="auto">
          <a:xfrm>
            <a:off x="7881938" y="6567488"/>
            <a:ext cx="1125537" cy="155575"/>
            <a:chOff x="7019492" y="6521307"/>
            <a:chExt cx="915349" cy="126955"/>
          </a:xfrm>
        </p:grpSpPr>
        <p:sp>
          <p:nvSpPr>
            <p:cNvPr id="13" name="Freeform 12"/>
            <p:cNvSpPr>
              <a:spLocks/>
            </p:cNvSpPr>
            <p:nvPr/>
          </p:nvSpPr>
          <p:spPr bwMode="auto">
            <a:xfrm>
              <a:off x="7019492" y="6521307"/>
              <a:ext cx="81335" cy="126955"/>
            </a:xfrm>
            <a:custGeom>
              <a:avLst/>
              <a:gdLst>
                <a:gd name="T0" fmla="*/ 87 w 87"/>
                <a:gd name="T1" fmla="*/ 15 h 135"/>
                <a:gd name="T2" fmla="*/ 87 w 87"/>
                <a:gd name="T3" fmla="*/ 44 h 135"/>
                <a:gd name="T4" fmla="*/ 72 w 87"/>
                <a:gd name="T5" fmla="*/ 29 h 135"/>
                <a:gd name="T6" fmla="*/ 56 w 87"/>
                <a:gd name="T7" fmla="*/ 28 h 135"/>
                <a:gd name="T8" fmla="*/ 57 w 87"/>
                <a:gd name="T9" fmla="*/ 44 h 135"/>
                <a:gd name="T10" fmla="*/ 87 w 87"/>
                <a:gd name="T11" fmla="*/ 73 h 135"/>
                <a:gd name="T12" fmla="*/ 87 w 87"/>
                <a:gd name="T13" fmla="*/ 102 h 135"/>
                <a:gd name="T14" fmla="*/ 43 w 87"/>
                <a:gd name="T15" fmla="*/ 58 h 135"/>
                <a:gd name="T16" fmla="*/ 27 w 87"/>
                <a:gd name="T17" fmla="*/ 57 h 135"/>
                <a:gd name="T18" fmla="*/ 28 w 87"/>
                <a:gd name="T19" fmla="*/ 73 h 135"/>
                <a:gd name="T20" fmla="*/ 76 w 87"/>
                <a:gd name="T21" fmla="*/ 120 h 135"/>
                <a:gd name="T22" fmla="*/ 62 w 87"/>
                <a:gd name="T23" fmla="*/ 135 h 135"/>
                <a:gd name="T24" fmla="*/ 14 w 87"/>
                <a:gd name="T25" fmla="*/ 87 h 135"/>
                <a:gd name="T26" fmla="*/ 13 w 87"/>
                <a:gd name="T27" fmla="*/ 43 h 135"/>
                <a:gd name="T28" fmla="*/ 34 w 87"/>
                <a:gd name="T29" fmla="*/ 35 h 135"/>
                <a:gd name="T30" fmla="*/ 42 w 87"/>
                <a:gd name="T31" fmla="*/ 13 h 135"/>
                <a:gd name="T32" fmla="*/ 86 w 87"/>
                <a:gd name="T33" fmla="*/ 15 h 135"/>
                <a:gd name="T34" fmla="*/ 87 w 87"/>
                <a:gd name="T35" fmla="*/ 15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35">
                  <a:moveTo>
                    <a:pt x="87" y="15"/>
                  </a:moveTo>
                  <a:cubicBezTo>
                    <a:pt x="87" y="44"/>
                    <a:pt x="87" y="44"/>
                    <a:pt x="87" y="44"/>
                  </a:cubicBezTo>
                  <a:cubicBezTo>
                    <a:pt x="72" y="29"/>
                    <a:pt x="72" y="29"/>
                    <a:pt x="72" y="29"/>
                  </a:cubicBezTo>
                  <a:cubicBezTo>
                    <a:pt x="66" y="24"/>
                    <a:pt x="60" y="24"/>
                    <a:pt x="56" y="28"/>
                  </a:cubicBezTo>
                  <a:cubicBezTo>
                    <a:pt x="52" y="32"/>
                    <a:pt x="52" y="38"/>
                    <a:pt x="57" y="44"/>
                  </a:cubicBezTo>
                  <a:cubicBezTo>
                    <a:pt x="87" y="73"/>
                    <a:pt x="87" y="73"/>
                    <a:pt x="87" y="73"/>
                  </a:cubicBezTo>
                  <a:cubicBezTo>
                    <a:pt x="87" y="102"/>
                    <a:pt x="87" y="102"/>
                    <a:pt x="87" y="102"/>
                  </a:cubicBezTo>
                  <a:cubicBezTo>
                    <a:pt x="43" y="58"/>
                    <a:pt x="43" y="58"/>
                    <a:pt x="43" y="58"/>
                  </a:cubicBezTo>
                  <a:cubicBezTo>
                    <a:pt x="37" y="53"/>
                    <a:pt x="31" y="53"/>
                    <a:pt x="27" y="57"/>
                  </a:cubicBezTo>
                  <a:cubicBezTo>
                    <a:pt x="23" y="60"/>
                    <a:pt x="23" y="67"/>
                    <a:pt x="28" y="73"/>
                  </a:cubicBezTo>
                  <a:cubicBezTo>
                    <a:pt x="76" y="120"/>
                    <a:pt x="76" y="120"/>
                    <a:pt x="76" y="120"/>
                  </a:cubicBezTo>
                  <a:cubicBezTo>
                    <a:pt x="62" y="135"/>
                    <a:pt x="62" y="135"/>
                    <a:pt x="62" y="135"/>
                  </a:cubicBezTo>
                  <a:cubicBezTo>
                    <a:pt x="14" y="87"/>
                    <a:pt x="14" y="87"/>
                    <a:pt x="14" y="87"/>
                  </a:cubicBezTo>
                  <a:cubicBezTo>
                    <a:pt x="0" y="73"/>
                    <a:pt x="1" y="54"/>
                    <a:pt x="13" y="43"/>
                  </a:cubicBezTo>
                  <a:cubicBezTo>
                    <a:pt x="21" y="35"/>
                    <a:pt x="30" y="34"/>
                    <a:pt x="34" y="35"/>
                  </a:cubicBezTo>
                  <a:cubicBezTo>
                    <a:pt x="33" y="31"/>
                    <a:pt x="34" y="22"/>
                    <a:pt x="42" y="13"/>
                  </a:cubicBezTo>
                  <a:cubicBezTo>
                    <a:pt x="54" y="2"/>
                    <a:pt x="73" y="0"/>
                    <a:pt x="86" y="15"/>
                  </a:cubicBezTo>
                  <a:lnTo>
                    <a:pt x="87" y="15"/>
                  </a:lnTo>
                  <a:close/>
                </a:path>
              </a:pathLst>
            </a:custGeom>
            <a:solidFill>
              <a:schemeClr val="bg1"/>
            </a:solidFill>
            <a:ln>
              <a:noFill/>
            </a:ln>
          </p:spPr>
          <p:txBody>
            <a:bodyPr/>
            <a:lstStyle/>
            <a:p>
              <a:pPr fontAlgn="auto">
                <a:spcBef>
                  <a:spcPts val="0"/>
                </a:spcBef>
                <a:spcAft>
                  <a:spcPts val="0"/>
                </a:spcAft>
                <a:defRPr/>
              </a:pPr>
              <a:endParaRPr lang="en-US" dirty="0">
                <a:solidFill>
                  <a:srgbClr val="000000"/>
                </a:solidFill>
                <a:latin typeface="+mn-lt"/>
              </a:endParaRPr>
            </a:p>
          </p:txBody>
        </p:sp>
        <p:sp>
          <p:nvSpPr>
            <p:cNvPr id="14" name="Freeform 13"/>
            <p:cNvSpPr>
              <a:spLocks/>
            </p:cNvSpPr>
            <p:nvPr/>
          </p:nvSpPr>
          <p:spPr bwMode="auto">
            <a:xfrm>
              <a:off x="7100827" y="6521307"/>
              <a:ext cx="82627" cy="126955"/>
            </a:xfrm>
            <a:custGeom>
              <a:avLst/>
              <a:gdLst>
                <a:gd name="T0" fmla="*/ 0 w 87"/>
                <a:gd name="T1" fmla="*/ 44 h 135"/>
                <a:gd name="T2" fmla="*/ 0 w 87"/>
                <a:gd name="T3" fmla="*/ 15 h 135"/>
                <a:gd name="T4" fmla="*/ 1 w 87"/>
                <a:gd name="T5" fmla="*/ 15 h 135"/>
                <a:gd name="T6" fmla="*/ 44 w 87"/>
                <a:gd name="T7" fmla="*/ 13 h 135"/>
                <a:gd name="T8" fmla="*/ 53 w 87"/>
                <a:gd name="T9" fmla="*/ 35 h 135"/>
                <a:gd name="T10" fmla="*/ 74 w 87"/>
                <a:gd name="T11" fmla="*/ 43 h 135"/>
                <a:gd name="T12" fmla="*/ 73 w 87"/>
                <a:gd name="T13" fmla="*/ 87 h 135"/>
                <a:gd name="T14" fmla="*/ 25 w 87"/>
                <a:gd name="T15" fmla="*/ 135 h 135"/>
                <a:gd name="T16" fmla="*/ 11 w 87"/>
                <a:gd name="T17" fmla="*/ 120 h 135"/>
                <a:gd name="T18" fmla="*/ 58 w 87"/>
                <a:gd name="T19" fmla="*/ 73 h 135"/>
                <a:gd name="T20" fmla="*/ 60 w 87"/>
                <a:gd name="T21" fmla="*/ 57 h 135"/>
                <a:gd name="T22" fmla="*/ 44 w 87"/>
                <a:gd name="T23" fmla="*/ 58 h 135"/>
                <a:gd name="T24" fmla="*/ 0 w 87"/>
                <a:gd name="T25" fmla="*/ 102 h 135"/>
                <a:gd name="T26" fmla="*/ 0 w 87"/>
                <a:gd name="T27" fmla="*/ 73 h 135"/>
                <a:gd name="T28" fmla="*/ 29 w 87"/>
                <a:gd name="T29" fmla="*/ 44 h 135"/>
                <a:gd name="T30" fmla="*/ 31 w 87"/>
                <a:gd name="T31" fmla="*/ 28 h 135"/>
                <a:gd name="T32" fmla="*/ 15 w 87"/>
                <a:gd name="T33" fmla="*/ 29 h 135"/>
                <a:gd name="T34" fmla="*/ 0 w 87"/>
                <a:gd name="T35" fmla="*/ 44 h 135"/>
                <a:gd name="T36" fmla="*/ 0 w 87"/>
                <a:gd name="T37" fmla="*/ 15 h 135"/>
                <a:gd name="T38" fmla="*/ 0 w 87"/>
                <a:gd name="T39" fmla="*/ 44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7" h="135">
                  <a:moveTo>
                    <a:pt x="0" y="44"/>
                  </a:moveTo>
                  <a:cubicBezTo>
                    <a:pt x="0" y="15"/>
                    <a:pt x="0" y="15"/>
                    <a:pt x="0" y="15"/>
                  </a:cubicBezTo>
                  <a:cubicBezTo>
                    <a:pt x="1" y="15"/>
                    <a:pt x="1" y="15"/>
                    <a:pt x="1" y="15"/>
                  </a:cubicBezTo>
                  <a:cubicBezTo>
                    <a:pt x="15" y="0"/>
                    <a:pt x="33" y="2"/>
                    <a:pt x="44" y="13"/>
                  </a:cubicBezTo>
                  <a:cubicBezTo>
                    <a:pt x="53" y="22"/>
                    <a:pt x="53" y="31"/>
                    <a:pt x="53" y="35"/>
                  </a:cubicBezTo>
                  <a:cubicBezTo>
                    <a:pt x="57" y="34"/>
                    <a:pt x="66" y="35"/>
                    <a:pt x="74" y="43"/>
                  </a:cubicBezTo>
                  <a:cubicBezTo>
                    <a:pt x="85" y="54"/>
                    <a:pt x="87" y="73"/>
                    <a:pt x="73" y="87"/>
                  </a:cubicBezTo>
                  <a:cubicBezTo>
                    <a:pt x="25" y="135"/>
                    <a:pt x="25" y="135"/>
                    <a:pt x="25" y="135"/>
                  </a:cubicBezTo>
                  <a:cubicBezTo>
                    <a:pt x="11" y="120"/>
                    <a:pt x="11" y="120"/>
                    <a:pt x="11" y="120"/>
                  </a:cubicBezTo>
                  <a:cubicBezTo>
                    <a:pt x="58" y="73"/>
                    <a:pt x="58" y="73"/>
                    <a:pt x="58" y="73"/>
                  </a:cubicBezTo>
                  <a:cubicBezTo>
                    <a:pt x="64" y="67"/>
                    <a:pt x="63" y="60"/>
                    <a:pt x="60" y="57"/>
                  </a:cubicBezTo>
                  <a:cubicBezTo>
                    <a:pt x="56" y="53"/>
                    <a:pt x="49" y="53"/>
                    <a:pt x="44" y="58"/>
                  </a:cubicBezTo>
                  <a:cubicBezTo>
                    <a:pt x="0" y="102"/>
                    <a:pt x="0" y="102"/>
                    <a:pt x="0" y="102"/>
                  </a:cubicBezTo>
                  <a:cubicBezTo>
                    <a:pt x="0" y="73"/>
                    <a:pt x="0" y="73"/>
                    <a:pt x="0" y="73"/>
                  </a:cubicBezTo>
                  <a:cubicBezTo>
                    <a:pt x="29" y="44"/>
                    <a:pt x="29" y="44"/>
                    <a:pt x="29" y="44"/>
                  </a:cubicBezTo>
                  <a:cubicBezTo>
                    <a:pt x="35" y="38"/>
                    <a:pt x="34" y="32"/>
                    <a:pt x="31" y="28"/>
                  </a:cubicBezTo>
                  <a:cubicBezTo>
                    <a:pt x="27" y="24"/>
                    <a:pt x="20" y="24"/>
                    <a:pt x="15" y="29"/>
                  </a:cubicBezTo>
                  <a:cubicBezTo>
                    <a:pt x="0" y="44"/>
                    <a:pt x="0" y="44"/>
                    <a:pt x="0" y="44"/>
                  </a:cubicBezTo>
                  <a:cubicBezTo>
                    <a:pt x="0" y="15"/>
                    <a:pt x="0" y="15"/>
                    <a:pt x="0" y="15"/>
                  </a:cubicBezTo>
                  <a:lnTo>
                    <a:pt x="0" y="44"/>
                  </a:lnTo>
                  <a:close/>
                </a:path>
              </a:pathLst>
            </a:custGeom>
            <a:solidFill>
              <a:srgbClr val="B2BB1E"/>
            </a:solidFill>
            <a:ln>
              <a:noFill/>
            </a:ln>
            <a:extLst/>
          </p:spPr>
          <p:txBody>
            <a:bodyPr/>
            <a:lstStyle/>
            <a:p>
              <a:pPr fontAlgn="auto">
                <a:spcBef>
                  <a:spcPts val="0"/>
                </a:spcBef>
                <a:spcAft>
                  <a:spcPts val="0"/>
                </a:spcAft>
                <a:defRPr/>
              </a:pPr>
              <a:endParaRPr lang="en-US" dirty="0">
                <a:solidFill>
                  <a:srgbClr val="000000"/>
                </a:solidFill>
                <a:latin typeface="+mn-lt"/>
              </a:endParaRPr>
            </a:p>
          </p:txBody>
        </p:sp>
        <p:sp>
          <p:nvSpPr>
            <p:cNvPr id="16" name="Freeform 15"/>
            <p:cNvSpPr>
              <a:spLocks/>
            </p:cNvSpPr>
            <p:nvPr/>
          </p:nvSpPr>
          <p:spPr bwMode="auto">
            <a:xfrm>
              <a:off x="7217021" y="6545920"/>
              <a:ext cx="80045" cy="80318"/>
            </a:xfrm>
            <a:custGeom>
              <a:avLst/>
              <a:gdLst>
                <a:gd name="T0" fmla="*/ 70 w 85"/>
                <a:gd name="T1" fmla="*/ 86 h 86"/>
                <a:gd name="T2" fmla="*/ 70 w 85"/>
                <a:gd name="T3" fmla="*/ 35 h 86"/>
                <a:gd name="T4" fmla="*/ 70 w 85"/>
                <a:gd name="T5" fmla="*/ 26 h 86"/>
                <a:gd name="T6" fmla="*/ 70 w 85"/>
                <a:gd name="T7" fmla="*/ 26 h 86"/>
                <a:gd name="T8" fmla="*/ 65 w 85"/>
                <a:gd name="T9" fmla="*/ 35 h 86"/>
                <a:gd name="T10" fmla="*/ 47 w 85"/>
                <a:gd name="T11" fmla="*/ 62 h 86"/>
                <a:gd name="T12" fmla="*/ 39 w 85"/>
                <a:gd name="T13" fmla="*/ 62 h 86"/>
                <a:gd name="T14" fmla="*/ 20 w 85"/>
                <a:gd name="T15" fmla="*/ 34 h 86"/>
                <a:gd name="T16" fmla="*/ 15 w 85"/>
                <a:gd name="T17" fmla="*/ 26 h 86"/>
                <a:gd name="T18" fmla="*/ 15 w 85"/>
                <a:gd name="T19" fmla="*/ 26 h 86"/>
                <a:gd name="T20" fmla="*/ 15 w 85"/>
                <a:gd name="T21" fmla="*/ 35 h 86"/>
                <a:gd name="T22" fmla="*/ 15 w 85"/>
                <a:gd name="T23" fmla="*/ 86 h 86"/>
                <a:gd name="T24" fmla="*/ 0 w 85"/>
                <a:gd name="T25" fmla="*/ 86 h 86"/>
                <a:gd name="T26" fmla="*/ 0 w 85"/>
                <a:gd name="T27" fmla="*/ 0 h 86"/>
                <a:gd name="T28" fmla="*/ 14 w 85"/>
                <a:gd name="T29" fmla="*/ 0 h 86"/>
                <a:gd name="T30" fmla="*/ 38 w 85"/>
                <a:gd name="T31" fmla="*/ 35 h 86"/>
                <a:gd name="T32" fmla="*/ 43 w 85"/>
                <a:gd name="T33" fmla="*/ 44 h 86"/>
                <a:gd name="T34" fmla="*/ 44 w 85"/>
                <a:gd name="T35" fmla="*/ 44 h 86"/>
                <a:gd name="T36" fmla="*/ 49 w 85"/>
                <a:gd name="T37" fmla="*/ 34 h 86"/>
                <a:gd name="T38" fmla="*/ 70 w 85"/>
                <a:gd name="T39" fmla="*/ 0 h 86"/>
                <a:gd name="T40" fmla="*/ 85 w 85"/>
                <a:gd name="T41" fmla="*/ 0 h 86"/>
                <a:gd name="T42" fmla="*/ 85 w 85"/>
                <a:gd name="T43" fmla="*/ 86 h 86"/>
                <a:gd name="T44" fmla="*/ 70 w 85"/>
                <a:gd name="T45"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5" h="86">
                  <a:moveTo>
                    <a:pt x="70" y="86"/>
                  </a:moveTo>
                  <a:cubicBezTo>
                    <a:pt x="70" y="35"/>
                    <a:pt x="70" y="35"/>
                    <a:pt x="70" y="35"/>
                  </a:cubicBezTo>
                  <a:cubicBezTo>
                    <a:pt x="70" y="32"/>
                    <a:pt x="70" y="29"/>
                    <a:pt x="70" y="26"/>
                  </a:cubicBezTo>
                  <a:cubicBezTo>
                    <a:pt x="70" y="26"/>
                    <a:pt x="70" y="26"/>
                    <a:pt x="70" y="26"/>
                  </a:cubicBezTo>
                  <a:cubicBezTo>
                    <a:pt x="69" y="29"/>
                    <a:pt x="66" y="32"/>
                    <a:pt x="65" y="35"/>
                  </a:cubicBezTo>
                  <a:cubicBezTo>
                    <a:pt x="47" y="62"/>
                    <a:pt x="47" y="62"/>
                    <a:pt x="47" y="62"/>
                  </a:cubicBezTo>
                  <a:cubicBezTo>
                    <a:pt x="39" y="62"/>
                    <a:pt x="39" y="62"/>
                    <a:pt x="39" y="62"/>
                  </a:cubicBezTo>
                  <a:cubicBezTo>
                    <a:pt x="20" y="34"/>
                    <a:pt x="20" y="34"/>
                    <a:pt x="20" y="34"/>
                  </a:cubicBezTo>
                  <a:cubicBezTo>
                    <a:pt x="19" y="32"/>
                    <a:pt x="17" y="29"/>
                    <a:pt x="15" y="26"/>
                  </a:cubicBezTo>
                  <a:cubicBezTo>
                    <a:pt x="15" y="26"/>
                    <a:pt x="15" y="26"/>
                    <a:pt x="15" y="26"/>
                  </a:cubicBezTo>
                  <a:cubicBezTo>
                    <a:pt x="15" y="29"/>
                    <a:pt x="15" y="32"/>
                    <a:pt x="15" y="35"/>
                  </a:cubicBezTo>
                  <a:cubicBezTo>
                    <a:pt x="15" y="86"/>
                    <a:pt x="15" y="86"/>
                    <a:pt x="15" y="86"/>
                  </a:cubicBezTo>
                  <a:cubicBezTo>
                    <a:pt x="0" y="86"/>
                    <a:pt x="0" y="86"/>
                    <a:pt x="0" y="86"/>
                  </a:cubicBezTo>
                  <a:cubicBezTo>
                    <a:pt x="0" y="0"/>
                    <a:pt x="0" y="0"/>
                    <a:pt x="0" y="0"/>
                  </a:cubicBezTo>
                  <a:cubicBezTo>
                    <a:pt x="14" y="0"/>
                    <a:pt x="14" y="0"/>
                    <a:pt x="14" y="0"/>
                  </a:cubicBezTo>
                  <a:cubicBezTo>
                    <a:pt x="38" y="35"/>
                    <a:pt x="38" y="35"/>
                    <a:pt x="38" y="35"/>
                  </a:cubicBezTo>
                  <a:cubicBezTo>
                    <a:pt x="40" y="38"/>
                    <a:pt x="42" y="41"/>
                    <a:pt x="43" y="44"/>
                  </a:cubicBezTo>
                  <a:cubicBezTo>
                    <a:pt x="44" y="44"/>
                    <a:pt x="44" y="44"/>
                    <a:pt x="44" y="44"/>
                  </a:cubicBezTo>
                  <a:cubicBezTo>
                    <a:pt x="45" y="41"/>
                    <a:pt x="46" y="38"/>
                    <a:pt x="49" y="34"/>
                  </a:cubicBezTo>
                  <a:cubicBezTo>
                    <a:pt x="70" y="0"/>
                    <a:pt x="70" y="0"/>
                    <a:pt x="70" y="0"/>
                  </a:cubicBezTo>
                  <a:cubicBezTo>
                    <a:pt x="85" y="0"/>
                    <a:pt x="85" y="0"/>
                    <a:pt x="85" y="0"/>
                  </a:cubicBezTo>
                  <a:cubicBezTo>
                    <a:pt x="85" y="86"/>
                    <a:pt x="85" y="86"/>
                    <a:pt x="85" y="86"/>
                  </a:cubicBezTo>
                  <a:lnTo>
                    <a:pt x="70" y="86"/>
                  </a:lnTo>
                  <a:close/>
                </a:path>
              </a:pathLst>
            </a:custGeom>
            <a:solidFill>
              <a:schemeClr val="bg1"/>
            </a:solidFill>
            <a:ln>
              <a:noFill/>
            </a:ln>
          </p:spPr>
          <p:txBody>
            <a:bodyPr/>
            <a:lstStyle/>
            <a:p>
              <a:pPr fontAlgn="auto">
                <a:spcBef>
                  <a:spcPts val="0"/>
                </a:spcBef>
                <a:spcAft>
                  <a:spcPts val="0"/>
                </a:spcAft>
                <a:defRPr/>
              </a:pPr>
              <a:endParaRPr lang="en-US" dirty="0">
                <a:solidFill>
                  <a:srgbClr val="000000"/>
                </a:solidFill>
                <a:latin typeface="+mn-lt"/>
              </a:endParaRPr>
            </a:p>
          </p:txBody>
        </p:sp>
        <p:sp>
          <p:nvSpPr>
            <p:cNvPr id="17" name="Freeform 16"/>
            <p:cNvSpPr>
              <a:spLocks noEditPoints="1"/>
            </p:cNvSpPr>
            <p:nvPr/>
          </p:nvSpPr>
          <p:spPr bwMode="auto">
            <a:xfrm>
              <a:off x="7311268" y="6547216"/>
              <a:ext cx="16783" cy="80318"/>
            </a:xfrm>
            <a:custGeom>
              <a:avLst/>
              <a:gdLst>
                <a:gd name="T0" fmla="*/ 1 w 18"/>
                <a:gd name="T1" fmla="*/ 27 h 85"/>
                <a:gd name="T2" fmla="*/ 16 w 18"/>
                <a:gd name="T3" fmla="*/ 27 h 85"/>
                <a:gd name="T4" fmla="*/ 16 w 18"/>
                <a:gd name="T5" fmla="*/ 74 h 85"/>
                <a:gd name="T6" fmla="*/ 1 w 18"/>
                <a:gd name="T7" fmla="*/ 85 h 85"/>
                <a:gd name="T8" fmla="*/ 1 w 18"/>
                <a:gd name="T9" fmla="*/ 27 h 85"/>
                <a:gd name="T10" fmla="*/ 9 w 18"/>
                <a:gd name="T11" fmla="*/ 18 h 85"/>
                <a:gd name="T12" fmla="*/ 0 w 18"/>
                <a:gd name="T13" fmla="*/ 9 h 85"/>
                <a:gd name="T14" fmla="*/ 9 w 18"/>
                <a:gd name="T15" fmla="*/ 0 h 85"/>
                <a:gd name="T16" fmla="*/ 18 w 18"/>
                <a:gd name="T17" fmla="*/ 9 h 85"/>
                <a:gd name="T18" fmla="*/ 9 w 18"/>
                <a:gd name="T19" fmla="*/ 18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85">
                  <a:moveTo>
                    <a:pt x="1" y="27"/>
                  </a:moveTo>
                  <a:cubicBezTo>
                    <a:pt x="16" y="27"/>
                    <a:pt x="16" y="27"/>
                    <a:pt x="16" y="27"/>
                  </a:cubicBezTo>
                  <a:cubicBezTo>
                    <a:pt x="16" y="74"/>
                    <a:pt x="16" y="74"/>
                    <a:pt x="16" y="74"/>
                  </a:cubicBezTo>
                  <a:cubicBezTo>
                    <a:pt x="16" y="85"/>
                    <a:pt x="1" y="85"/>
                    <a:pt x="1" y="85"/>
                  </a:cubicBezTo>
                  <a:lnTo>
                    <a:pt x="1" y="27"/>
                  </a:lnTo>
                  <a:close/>
                  <a:moveTo>
                    <a:pt x="9" y="18"/>
                  </a:moveTo>
                  <a:cubicBezTo>
                    <a:pt x="4" y="18"/>
                    <a:pt x="0" y="14"/>
                    <a:pt x="0" y="9"/>
                  </a:cubicBezTo>
                  <a:cubicBezTo>
                    <a:pt x="0" y="4"/>
                    <a:pt x="4" y="0"/>
                    <a:pt x="9" y="0"/>
                  </a:cubicBezTo>
                  <a:cubicBezTo>
                    <a:pt x="14" y="0"/>
                    <a:pt x="18" y="4"/>
                    <a:pt x="18" y="9"/>
                  </a:cubicBezTo>
                  <a:cubicBezTo>
                    <a:pt x="18" y="14"/>
                    <a:pt x="14" y="18"/>
                    <a:pt x="9" y="18"/>
                  </a:cubicBezTo>
                </a:path>
              </a:pathLst>
            </a:custGeom>
            <a:solidFill>
              <a:schemeClr val="bg1"/>
            </a:solidFill>
            <a:ln>
              <a:noFill/>
            </a:ln>
          </p:spPr>
          <p:txBody>
            <a:bodyPr/>
            <a:lstStyle/>
            <a:p>
              <a:pPr fontAlgn="auto">
                <a:spcBef>
                  <a:spcPts val="0"/>
                </a:spcBef>
                <a:spcAft>
                  <a:spcPts val="0"/>
                </a:spcAft>
                <a:defRPr/>
              </a:pPr>
              <a:endParaRPr lang="en-US" dirty="0">
                <a:solidFill>
                  <a:srgbClr val="000000"/>
                </a:solidFill>
                <a:latin typeface="+mn-lt"/>
              </a:endParaRPr>
            </a:p>
          </p:txBody>
        </p:sp>
        <p:sp>
          <p:nvSpPr>
            <p:cNvPr id="18" name="Freeform 17"/>
            <p:cNvSpPr>
              <a:spLocks/>
            </p:cNvSpPr>
            <p:nvPr/>
          </p:nvSpPr>
          <p:spPr bwMode="auto">
            <a:xfrm>
              <a:off x="7340961" y="6545920"/>
              <a:ext cx="12910" cy="81614"/>
            </a:xfrm>
            <a:custGeom>
              <a:avLst/>
              <a:gdLst>
                <a:gd name="T0" fmla="*/ 0 w 14"/>
                <a:gd name="T1" fmla="*/ 0 h 87"/>
                <a:gd name="T2" fmla="*/ 14 w 14"/>
                <a:gd name="T3" fmla="*/ 0 h 87"/>
                <a:gd name="T4" fmla="*/ 14 w 14"/>
                <a:gd name="T5" fmla="*/ 76 h 87"/>
                <a:gd name="T6" fmla="*/ 0 w 14"/>
                <a:gd name="T7" fmla="*/ 87 h 87"/>
                <a:gd name="T8" fmla="*/ 0 w 14"/>
                <a:gd name="T9" fmla="*/ 0 h 87"/>
              </a:gdLst>
              <a:ahLst/>
              <a:cxnLst>
                <a:cxn ang="0">
                  <a:pos x="T0" y="T1"/>
                </a:cxn>
                <a:cxn ang="0">
                  <a:pos x="T2" y="T3"/>
                </a:cxn>
                <a:cxn ang="0">
                  <a:pos x="T4" y="T5"/>
                </a:cxn>
                <a:cxn ang="0">
                  <a:pos x="T6" y="T7"/>
                </a:cxn>
                <a:cxn ang="0">
                  <a:pos x="T8" y="T9"/>
                </a:cxn>
              </a:cxnLst>
              <a:rect l="0" t="0" r="r" b="b"/>
              <a:pathLst>
                <a:path w="14" h="87">
                  <a:moveTo>
                    <a:pt x="0" y="0"/>
                  </a:moveTo>
                  <a:cubicBezTo>
                    <a:pt x="14" y="0"/>
                    <a:pt x="14" y="0"/>
                    <a:pt x="14" y="0"/>
                  </a:cubicBezTo>
                  <a:cubicBezTo>
                    <a:pt x="14" y="76"/>
                    <a:pt x="14" y="76"/>
                    <a:pt x="14" y="76"/>
                  </a:cubicBezTo>
                  <a:cubicBezTo>
                    <a:pt x="14" y="87"/>
                    <a:pt x="0" y="87"/>
                    <a:pt x="0" y="87"/>
                  </a:cubicBezTo>
                  <a:lnTo>
                    <a:pt x="0" y="0"/>
                  </a:lnTo>
                  <a:close/>
                </a:path>
              </a:pathLst>
            </a:custGeom>
            <a:solidFill>
              <a:schemeClr val="bg1"/>
            </a:solidFill>
            <a:ln>
              <a:noFill/>
            </a:ln>
          </p:spPr>
          <p:txBody>
            <a:bodyPr/>
            <a:lstStyle/>
            <a:p>
              <a:pPr fontAlgn="auto">
                <a:spcBef>
                  <a:spcPts val="0"/>
                </a:spcBef>
                <a:spcAft>
                  <a:spcPts val="0"/>
                </a:spcAft>
                <a:defRPr/>
              </a:pPr>
              <a:endParaRPr lang="en-US" dirty="0">
                <a:solidFill>
                  <a:srgbClr val="000000"/>
                </a:solidFill>
                <a:latin typeface="+mn-lt"/>
              </a:endParaRPr>
            </a:p>
          </p:txBody>
        </p:sp>
        <p:sp>
          <p:nvSpPr>
            <p:cNvPr id="19" name="Freeform 18"/>
            <p:cNvSpPr>
              <a:spLocks/>
            </p:cNvSpPr>
            <p:nvPr/>
          </p:nvSpPr>
          <p:spPr bwMode="auto">
            <a:xfrm>
              <a:off x="7368074" y="6545920"/>
              <a:ext cx="12910" cy="81614"/>
            </a:xfrm>
            <a:custGeom>
              <a:avLst/>
              <a:gdLst>
                <a:gd name="T0" fmla="*/ 0 w 14"/>
                <a:gd name="T1" fmla="*/ 0 h 87"/>
                <a:gd name="T2" fmla="*/ 14 w 14"/>
                <a:gd name="T3" fmla="*/ 0 h 87"/>
                <a:gd name="T4" fmla="*/ 14 w 14"/>
                <a:gd name="T5" fmla="*/ 76 h 87"/>
                <a:gd name="T6" fmla="*/ 0 w 14"/>
                <a:gd name="T7" fmla="*/ 87 h 87"/>
                <a:gd name="T8" fmla="*/ 0 w 14"/>
                <a:gd name="T9" fmla="*/ 0 h 87"/>
              </a:gdLst>
              <a:ahLst/>
              <a:cxnLst>
                <a:cxn ang="0">
                  <a:pos x="T0" y="T1"/>
                </a:cxn>
                <a:cxn ang="0">
                  <a:pos x="T2" y="T3"/>
                </a:cxn>
                <a:cxn ang="0">
                  <a:pos x="T4" y="T5"/>
                </a:cxn>
                <a:cxn ang="0">
                  <a:pos x="T6" y="T7"/>
                </a:cxn>
                <a:cxn ang="0">
                  <a:pos x="T8" y="T9"/>
                </a:cxn>
              </a:cxnLst>
              <a:rect l="0" t="0" r="r" b="b"/>
              <a:pathLst>
                <a:path w="14" h="87">
                  <a:moveTo>
                    <a:pt x="0" y="0"/>
                  </a:moveTo>
                  <a:cubicBezTo>
                    <a:pt x="14" y="0"/>
                    <a:pt x="14" y="0"/>
                    <a:pt x="14" y="0"/>
                  </a:cubicBezTo>
                  <a:cubicBezTo>
                    <a:pt x="14" y="76"/>
                    <a:pt x="14" y="76"/>
                    <a:pt x="14" y="76"/>
                  </a:cubicBezTo>
                  <a:cubicBezTo>
                    <a:pt x="14" y="87"/>
                    <a:pt x="0" y="87"/>
                    <a:pt x="0" y="87"/>
                  </a:cubicBezTo>
                  <a:lnTo>
                    <a:pt x="0" y="0"/>
                  </a:lnTo>
                  <a:close/>
                </a:path>
              </a:pathLst>
            </a:custGeom>
            <a:solidFill>
              <a:schemeClr val="bg1"/>
            </a:solidFill>
            <a:ln>
              <a:noFill/>
            </a:ln>
          </p:spPr>
          <p:txBody>
            <a:bodyPr/>
            <a:lstStyle/>
            <a:p>
              <a:pPr fontAlgn="auto">
                <a:spcBef>
                  <a:spcPts val="0"/>
                </a:spcBef>
                <a:spcAft>
                  <a:spcPts val="0"/>
                </a:spcAft>
                <a:defRPr/>
              </a:pPr>
              <a:endParaRPr lang="en-US" dirty="0">
                <a:solidFill>
                  <a:srgbClr val="000000"/>
                </a:solidFill>
                <a:latin typeface="+mn-lt"/>
              </a:endParaRPr>
            </a:p>
          </p:txBody>
        </p:sp>
        <p:sp>
          <p:nvSpPr>
            <p:cNvPr id="20" name="Freeform 19"/>
            <p:cNvSpPr>
              <a:spLocks/>
            </p:cNvSpPr>
            <p:nvPr/>
          </p:nvSpPr>
          <p:spPr bwMode="auto">
            <a:xfrm>
              <a:off x="7388730" y="6573125"/>
              <a:ext cx="85209" cy="57000"/>
            </a:xfrm>
            <a:custGeom>
              <a:avLst/>
              <a:gdLst>
                <a:gd name="T0" fmla="*/ 15 w 90"/>
                <a:gd name="T1" fmla="*/ 0 h 61"/>
                <a:gd name="T2" fmla="*/ 27 w 90"/>
                <a:gd name="T3" fmla="*/ 39 h 61"/>
                <a:gd name="T4" fmla="*/ 27 w 90"/>
                <a:gd name="T5" fmla="*/ 39 h 61"/>
                <a:gd name="T6" fmla="*/ 40 w 90"/>
                <a:gd name="T7" fmla="*/ 0 h 61"/>
                <a:gd name="T8" fmla="*/ 51 w 90"/>
                <a:gd name="T9" fmla="*/ 0 h 61"/>
                <a:gd name="T10" fmla="*/ 64 w 90"/>
                <a:gd name="T11" fmla="*/ 39 h 61"/>
                <a:gd name="T12" fmla="*/ 64 w 90"/>
                <a:gd name="T13" fmla="*/ 39 h 61"/>
                <a:gd name="T14" fmla="*/ 76 w 90"/>
                <a:gd name="T15" fmla="*/ 0 h 61"/>
                <a:gd name="T16" fmla="*/ 90 w 90"/>
                <a:gd name="T17" fmla="*/ 0 h 61"/>
                <a:gd name="T18" fmla="*/ 73 w 90"/>
                <a:gd name="T19" fmla="*/ 47 h 61"/>
                <a:gd name="T20" fmla="*/ 58 w 90"/>
                <a:gd name="T21" fmla="*/ 58 h 61"/>
                <a:gd name="T22" fmla="*/ 45 w 90"/>
                <a:gd name="T23" fmla="*/ 19 h 61"/>
                <a:gd name="T24" fmla="*/ 45 w 90"/>
                <a:gd name="T25" fmla="*/ 19 h 61"/>
                <a:gd name="T26" fmla="*/ 36 w 90"/>
                <a:gd name="T27" fmla="*/ 47 h 61"/>
                <a:gd name="T28" fmla="*/ 21 w 90"/>
                <a:gd name="T29" fmla="*/ 58 h 61"/>
                <a:gd name="T30" fmla="*/ 0 w 90"/>
                <a:gd name="T31" fmla="*/ 0 h 61"/>
                <a:gd name="T32" fmla="*/ 15 w 90"/>
                <a:gd name="T33"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61">
                  <a:moveTo>
                    <a:pt x="15" y="0"/>
                  </a:moveTo>
                  <a:cubicBezTo>
                    <a:pt x="27" y="39"/>
                    <a:pt x="27" y="39"/>
                    <a:pt x="27" y="39"/>
                  </a:cubicBezTo>
                  <a:cubicBezTo>
                    <a:pt x="27" y="39"/>
                    <a:pt x="27" y="39"/>
                    <a:pt x="27" y="39"/>
                  </a:cubicBezTo>
                  <a:cubicBezTo>
                    <a:pt x="40" y="0"/>
                    <a:pt x="40" y="0"/>
                    <a:pt x="40" y="0"/>
                  </a:cubicBezTo>
                  <a:cubicBezTo>
                    <a:pt x="51" y="0"/>
                    <a:pt x="51" y="0"/>
                    <a:pt x="51" y="0"/>
                  </a:cubicBezTo>
                  <a:cubicBezTo>
                    <a:pt x="64" y="39"/>
                    <a:pt x="64" y="39"/>
                    <a:pt x="64" y="39"/>
                  </a:cubicBezTo>
                  <a:cubicBezTo>
                    <a:pt x="64" y="39"/>
                    <a:pt x="64" y="39"/>
                    <a:pt x="64" y="39"/>
                  </a:cubicBezTo>
                  <a:cubicBezTo>
                    <a:pt x="76" y="0"/>
                    <a:pt x="76" y="0"/>
                    <a:pt x="76" y="0"/>
                  </a:cubicBezTo>
                  <a:cubicBezTo>
                    <a:pt x="90" y="0"/>
                    <a:pt x="90" y="0"/>
                    <a:pt x="90" y="0"/>
                  </a:cubicBezTo>
                  <a:cubicBezTo>
                    <a:pt x="73" y="47"/>
                    <a:pt x="73" y="47"/>
                    <a:pt x="73" y="47"/>
                  </a:cubicBezTo>
                  <a:cubicBezTo>
                    <a:pt x="73" y="47"/>
                    <a:pt x="69" y="61"/>
                    <a:pt x="58" y="58"/>
                  </a:cubicBezTo>
                  <a:cubicBezTo>
                    <a:pt x="45" y="19"/>
                    <a:pt x="45" y="19"/>
                    <a:pt x="45" y="19"/>
                  </a:cubicBezTo>
                  <a:cubicBezTo>
                    <a:pt x="45" y="19"/>
                    <a:pt x="45" y="19"/>
                    <a:pt x="45" y="19"/>
                  </a:cubicBezTo>
                  <a:cubicBezTo>
                    <a:pt x="36" y="47"/>
                    <a:pt x="36" y="47"/>
                    <a:pt x="36" y="47"/>
                  </a:cubicBezTo>
                  <a:cubicBezTo>
                    <a:pt x="36" y="47"/>
                    <a:pt x="32" y="61"/>
                    <a:pt x="21" y="58"/>
                  </a:cubicBezTo>
                  <a:cubicBezTo>
                    <a:pt x="0" y="0"/>
                    <a:pt x="0" y="0"/>
                    <a:pt x="0" y="0"/>
                  </a:cubicBezTo>
                  <a:lnTo>
                    <a:pt x="15" y="0"/>
                  </a:lnTo>
                  <a:close/>
                </a:path>
              </a:pathLst>
            </a:custGeom>
            <a:solidFill>
              <a:schemeClr val="bg1"/>
            </a:solidFill>
            <a:ln>
              <a:noFill/>
            </a:ln>
          </p:spPr>
          <p:txBody>
            <a:bodyPr/>
            <a:lstStyle/>
            <a:p>
              <a:pPr fontAlgn="auto">
                <a:spcBef>
                  <a:spcPts val="0"/>
                </a:spcBef>
                <a:spcAft>
                  <a:spcPts val="0"/>
                </a:spcAft>
                <a:defRPr/>
              </a:pPr>
              <a:endParaRPr lang="en-US" dirty="0">
                <a:solidFill>
                  <a:srgbClr val="000000"/>
                </a:solidFill>
                <a:latin typeface="+mn-lt"/>
              </a:endParaRPr>
            </a:p>
          </p:txBody>
        </p:sp>
        <p:sp>
          <p:nvSpPr>
            <p:cNvPr id="21" name="Freeform 20"/>
            <p:cNvSpPr>
              <a:spLocks noEditPoints="1"/>
            </p:cNvSpPr>
            <p:nvPr/>
          </p:nvSpPr>
          <p:spPr bwMode="auto">
            <a:xfrm>
              <a:off x="7475230" y="6571830"/>
              <a:ext cx="47769" cy="55705"/>
            </a:xfrm>
            <a:custGeom>
              <a:avLst/>
              <a:gdLst>
                <a:gd name="T0" fmla="*/ 35 w 51"/>
                <a:gd name="T1" fmla="*/ 32 h 59"/>
                <a:gd name="T2" fmla="*/ 26 w 51"/>
                <a:gd name="T3" fmla="*/ 32 h 59"/>
                <a:gd name="T4" fmla="*/ 15 w 51"/>
                <a:gd name="T5" fmla="*/ 40 h 59"/>
                <a:gd name="T6" fmla="*/ 24 w 51"/>
                <a:gd name="T7" fmla="*/ 48 h 59"/>
                <a:gd name="T8" fmla="*/ 35 w 51"/>
                <a:gd name="T9" fmla="*/ 44 h 59"/>
                <a:gd name="T10" fmla="*/ 35 w 51"/>
                <a:gd name="T11" fmla="*/ 32 h 59"/>
                <a:gd name="T12" fmla="*/ 38 w 51"/>
                <a:gd name="T13" fmla="*/ 59 h 59"/>
                <a:gd name="T14" fmla="*/ 36 w 51"/>
                <a:gd name="T15" fmla="*/ 53 h 59"/>
                <a:gd name="T16" fmla="*/ 19 w 51"/>
                <a:gd name="T17" fmla="*/ 59 h 59"/>
                <a:gd name="T18" fmla="*/ 0 w 51"/>
                <a:gd name="T19" fmla="*/ 41 h 59"/>
                <a:gd name="T20" fmla="*/ 24 w 51"/>
                <a:gd name="T21" fmla="*/ 22 h 59"/>
                <a:gd name="T22" fmla="*/ 35 w 51"/>
                <a:gd name="T23" fmla="*/ 22 h 59"/>
                <a:gd name="T24" fmla="*/ 35 w 51"/>
                <a:gd name="T25" fmla="*/ 20 h 59"/>
                <a:gd name="T26" fmla="*/ 23 w 51"/>
                <a:gd name="T27" fmla="*/ 11 h 59"/>
                <a:gd name="T28" fmla="*/ 9 w 51"/>
                <a:gd name="T29" fmla="*/ 15 h 59"/>
                <a:gd name="T30" fmla="*/ 4 w 51"/>
                <a:gd name="T31" fmla="*/ 6 h 59"/>
                <a:gd name="T32" fmla="*/ 27 w 51"/>
                <a:gd name="T33" fmla="*/ 0 h 59"/>
                <a:gd name="T34" fmla="*/ 49 w 51"/>
                <a:gd name="T35" fmla="*/ 20 h 59"/>
                <a:gd name="T36" fmla="*/ 49 w 51"/>
                <a:gd name="T37" fmla="*/ 43 h 59"/>
                <a:gd name="T38" fmla="*/ 51 w 51"/>
                <a:gd name="T39" fmla="*/ 59 h 59"/>
                <a:gd name="T40" fmla="*/ 38 w 51"/>
                <a:gd name="T41"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 h="59">
                  <a:moveTo>
                    <a:pt x="35" y="32"/>
                  </a:moveTo>
                  <a:cubicBezTo>
                    <a:pt x="26" y="32"/>
                    <a:pt x="26" y="32"/>
                    <a:pt x="26" y="32"/>
                  </a:cubicBezTo>
                  <a:cubicBezTo>
                    <a:pt x="18" y="32"/>
                    <a:pt x="15" y="35"/>
                    <a:pt x="15" y="40"/>
                  </a:cubicBezTo>
                  <a:cubicBezTo>
                    <a:pt x="15" y="45"/>
                    <a:pt x="18" y="48"/>
                    <a:pt x="24" y="48"/>
                  </a:cubicBezTo>
                  <a:cubicBezTo>
                    <a:pt x="29" y="48"/>
                    <a:pt x="33" y="46"/>
                    <a:pt x="35" y="44"/>
                  </a:cubicBezTo>
                  <a:lnTo>
                    <a:pt x="35" y="32"/>
                  </a:lnTo>
                  <a:close/>
                  <a:moveTo>
                    <a:pt x="38" y="59"/>
                  </a:moveTo>
                  <a:cubicBezTo>
                    <a:pt x="36" y="53"/>
                    <a:pt x="36" y="53"/>
                    <a:pt x="36" y="53"/>
                  </a:cubicBezTo>
                  <a:cubicBezTo>
                    <a:pt x="32" y="57"/>
                    <a:pt x="27" y="59"/>
                    <a:pt x="19" y="59"/>
                  </a:cubicBezTo>
                  <a:cubicBezTo>
                    <a:pt x="9" y="59"/>
                    <a:pt x="0" y="52"/>
                    <a:pt x="0" y="41"/>
                  </a:cubicBezTo>
                  <a:cubicBezTo>
                    <a:pt x="0" y="29"/>
                    <a:pt x="10" y="23"/>
                    <a:pt x="24" y="22"/>
                  </a:cubicBezTo>
                  <a:cubicBezTo>
                    <a:pt x="35" y="22"/>
                    <a:pt x="35" y="22"/>
                    <a:pt x="35" y="22"/>
                  </a:cubicBezTo>
                  <a:cubicBezTo>
                    <a:pt x="35" y="20"/>
                    <a:pt x="35" y="20"/>
                    <a:pt x="35" y="20"/>
                  </a:cubicBezTo>
                  <a:cubicBezTo>
                    <a:pt x="35" y="13"/>
                    <a:pt x="30" y="11"/>
                    <a:pt x="23" y="11"/>
                  </a:cubicBezTo>
                  <a:cubicBezTo>
                    <a:pt x="17" y="11"/>
                    <a:pt x="13" y="13"/>
                    <a:pt x="9" y="15"/>
                  </a:cubicBezTo>
                  <a:cubicBezTo>
                    <a:pt x="4" y="6"/>
                    <a:pt x="4" y="6"/>
                    <a:pt x="4" y="6"/>
                  </a:cubicBezTo>
                  <a:cubicBezTo>
                    <a:pt x="12" y="1"/>
                    <a:pt x="19" y="0"/>
                    <a:pt x="27" y="0"/>
                  </a:cubicBezTo>
                  <a:cubicBezTo>
                    <a:pt x="41" y="0"/>
                    <a:pt x="49" y="5"/>
                    <a:pt x="49" y="20"/>
                  </a:cubicBezTo>
                  <a:cubicBezTo>
                    <a:pt x="49" y="43"/>
                    <a:pt x="49" y="43"/>
                    <a:pt x="49" y="43"/>
                  </a:cubicBezTo>
                  <a:cubicBezTo>
                    <a:pt x="49" y="51"/>
                    <a:pt x="50" y="57"/>
                    <a:pt x="51" y="59"/>
                  </a:cubicBezTo>
                  <a:lnTo>
                    <a:pt x="38" y="59"/>
                  </a:lnTo>
                  <a:close/>
                </a:path>
              </a:pathLst>
            </a:custGeom>
            <a:solidFill>
              <a:schemeClr val="bg1"/>
            </a:solidFill>
            <a:ln>
              <a:noFill/>
            </a:ln>
          </p:spPr>
          <p:txBody>
            <a:bodyPr/>
            <a:lstStyle/>
            <a:p>
              <a:pPr fontAlgn="auto">
                <a:spcBef>
                  <a:spcPts val="0"/>
                </a:spcBef>
                <a:spcAft>
                  <a:spcPts val="0"/>
                </a:spcAft>
                <a:defRPr/>
              </a:pPr>
              <a:endParaRPr lang="en-US" dirty="0">
                <a:solidFill>
                  <a:srgbClr val="000000"/>
                </a:solidFill>
                <a:latin typeface="+mn-lt"/>
              </a:endParaRPr>
            </a:p>
          </p:txBody>
        </p:sp>
        <p:sp>
          <p:nvSpPr>
            <p:cNvPr id="22" name="Freeform 21"/>
            <p:cNvSpPr>
              <a:spLocks/>
            </p:cNvSpPr>
            <p:nvPr/>
          </p:nvSpPr>
          <p:spPr bwMode="auto">
            <a:xfrm>
              <a:off x="7533327" y="6571830"/>
              <a:ext cx="36149" cy="55705"/>
            </a:xfrm>
            <a:custGeom>
              <a:avLst/>
              <a:gdLst>
                <a:gd name="T0" fmla="*/ 0 w 38"/>
                <a:gd name="T1" fmla="*/ 1 h 59"/>
                <a:gd name="T2" fmla="*/ 13 w 38"/>
                <a:gd name="T3" fmla="*/ 1 h 59"/>
                <a:gd name="T4" fmla="*/ 14 w 38"/>
                <a:gd name="T5" fmla="*/ 7 h 59"/>
                <a:gd name="T6" fmla="*/ 30 w 38"/>
                <a:gd name="T7" fmla="*/ 0 h 59"/>
                <a:gd name="T8" fmla="*/ 38 w 38"/>
                <a:gd name="T9" fmla="*/ 2 h 59"/>
                <a:gd name="T10" fmla="*/ 33 w 38"/>
                <a:gd name="T11" fmla="*/ 14 h 59"/>
                <a:gd name="T12" fmla="*/ 26 w 38"/>
                <a:gd name="T13" fmla="*/ 12 h 59"/>
                <a:gd name="T14" fmla="*/ 15 w 38"/>
                <a:gd name="T15" fmla="*/ 18 h 59"/>
                <a:gd name="T16" fmla="*/ 15 w 38"/>
                <a:gd name="T17" fmla="*/ 48 h 59"/>
                <a:gd name="T18" fmla="*/ 0 w 38"/>
                <a:gd name="T19" fmla="*/ 59 h 59"/>
                <a:gd name="T20" fmla="*/ 0 w 38"/>
                <a:gd name="T21" fmla="*/ 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59">
                  <a:moveTo>
                    <a:pt x="0" y="1"/>
                  </a:moveTo>
                  <a:cubicBezTo>
                    <a:pt x="13" y="1"/>
                    <a:pt x="13" y="1"/>
                    <a:pt x="13" y="1"/>
                  </a:cubicBezTo>
                  <a:cubicBezTo>
                    <a:pt x="14" y="7"/>
                    <a:pt x="14" y="7"/>
                    <a:pt x="14" y="7"/>
                  </a:cubicBezTo>
                  <a:cubicBezTo>
                    <a:pt x="20" y="2"/>
                    <a:pt x="25" y="0"/>
                    <a:pt x="30" y="0"/>
                  </a:cubicBezTo>
                  <a:cubicBezTo>
                    <a:pt x="33" y="0"/>
                    <a:pt x="36" y="0"/>
                    <a:pt x="38" y="2"/>
                  </a:cubicBezTo>
                  <a:cubicBezTo>
                    <a:pt x="33" y="14"/>
                    <a:pt x="33" y="14"/>
                    <a:pt x="33" y="14"/>
                  </a:cubicBezTo>
                  <a:cubicBezTo>
                    <a:pt x="30" y="13"/>
                    <a:pt x="28" y="12"/>
                    <a:pt x="26" y="12"/>
                  </a:cubicBezTo>
                  <a:cubicBezTo>
                    <a:pt x="23" y="12"/>
                    <a:pt x="19" y="14"/>
                    <a:pt x="15" y="18"/>
                  </a:cubicBezTo>
                  <a:cubicBezTo>
                    <a:pt x="15" y="48"/>
                    <a:pt x="15" y="48"/>
                    <a:pt x="15" y="48"/>
                  </a:cubicBezTo>
                  <a:cubicBezTo>
                    <a:pt x="15" y="59"/>
                    <a:pt x="0" y="59"/>
                    <a:pt x="0" y="59"/>
                  </a:cubicBezTo>
                  <a:lnTo>
                    <a:pt x="0" y="1"/>
                  </a:lnTo>
                  <a:close/>
                </a:path>
              </a:pathLst>
            </a:custGeom>
            <a:solidFill>
              <a:schemeClr val="bg1"/>
            </a:solidFill>
            <a:ln>
              <a:noFill/>
            </a:ln>
          </p:spPr>
          <p:txBody>
            <a:bodyPr/>
            <a:lstStyle/>
            <a:p>
              <a:pPr fontAlgn="auto">
                <a:spcBef>
                  <a:spcPts val="0"/>
                </a:spcBef>
                <a:spcAft>
                  <a:spcPts val="0"/>
                </a:spcAft>
                <a:defRPr/>
              </a:pPr>
              <a:endParaRPr lang="en-US" dirty="0">
                <a:solidFill>
                  <a:srgbClr val="000000"/>
                </a:solidFill>
                <a:latin typeface="+mn-lt"/>
              </a:endParaRPr>
            </a:p>
          </p:txBody>
        </p:sp>
        <p:sp>
          <p:nvSpPr>
            <p:cNvPr id="23" name="Freeform 22"/>
            <p:cNvSpPr>
              <a:spLocks noEditPoints="1"/>
            </p:cNvSpPr>
            <p:nvPr/>
          </p:nvSpPr>
          <p:spPr bwMode="auto">
            <a:xfrm>
              <a:off x="7570767" y="6545920"/>
              <a:ext cx="51642" cy="81614"/>
            </a:xfrm>
            <a:custGeom>
              <a:avLst/>
              <a:gdLst>
                <a:gd name="T0" fmla="*/ 39 w 54"/>
                <a:gd name="T1" fmla="*/ 40 h 87"/>
                <a:gd name="T2" fmla="*/ 32 w 54"/>
                <a:gd name="T3" fmla="*/ 39 h 87"/>
                <a:gd name="T4" fmla="*/ 15 w 54"/>
                <a:gd name="T5" fmla="*/ 57 h 87"/>
                <a:gd name="T6" fmla="*/ 32 w 54"/>
                <a:gd name="T7" fmla="*/ 75 h 87"/>
                <a:gd name="T8" fmla="*/ 39 w 54"/>
                <a:gd name="T9" fmla="*/ 75 h 87"/>
                <a:gd name="T10" fmla="*/ 39 w 54"/>
                <a:gd name="T11" fmla="*/ 40 h 87"/>
                <a:gd name="T12" fmla="*/ 31 w 54"/>
                <a:gd name="T13" fmla="*/ 87 h 87"/>
                <a:gd name="T14" fmla="*/ 0 w 54"/>
                <a:gd name="T15" fmla="*/ 58 h 87"/>
                <a:gd name="T16" fmla="*/ 32 w 54"/>
                <a:gd name="T17" fmla="*/ 28 h 87"/>
                <a:gd name="T18" fmla="*/ 39 w 54"/>
                <a:gd name="T19" fmla="*/ 28 h 87"/>
                <a:gd name="T20" fmla="*/ 39 w 54"/>
                <a:gd name="T21" fmla="*/ 0 h 87"/>
                <a:gd name="T22" fmla="*/ 54 w 54"/>
                <a:gd name="T23" fmla="*/ 0 h 87"/>
                <a:gd name="T24" fmla="*/ 54 w 54"/>
                <a:gd name="T25" fmla="*/ 83 h 87"/>
                <a:gd name="T26" fmla="*/ 31 w 54"/>
                <a:gd name="T27"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87">
                  <a:moveTo>
                    <a:pt x="39" y="40"/>
                  </a:moveTo>
                  <a:cubicBezTo>
                    <a:pt x="37" y="39"/>
                    <a:pt x="35" y="39"/>
                    <a:pt x="32" y="39"/>
                  </a:cubicBezTo>
                  <a:cubicBezTo>
                    <a:pt x="22" y="39"/>
                    <a:pt x="15" y="46"/>
                    <a:pt x="15" y="57"/>
                  </a:cubicBezTo>
                  <a:cubicBezTo>
                    <a:pt x="15" y="68"/>
                    <a:pt x="21" y="75"/>
                    <a:pt x="32" y="75"/>
                  </a:cubicBezTo>
                  <a:cubicBezTo>
                    <a:pt x="35" y="75"/>
                    <a:pt x="37" y="75"/>
                    <a:pt x="39" y="75"/>
                  </a:cubicBezTo>
                  <a:lnTo>
                    <a:pt x="39" y="40"/>
                  </a:lnTo>
                  <a:close/>
                  <a:moveTo>
                    <a:pt x="31" y="87"/>
                  </a:moveTo>
                  <a:cubicBezTo>
                    <a:pt x="14" y="87"/>
                    <a:pt x="0" y="77"/>
                    <a:pt x="0" y="58"/>
                  </a:cubicBezTo>
                  <a:cubicBezTo>
                    <a:pt x="0" y="40"/>
                    <a:pt x="13" y="28"/>
                    <a:pt x="32" y="28"/>
                  </a:cubicBezTo>
                  <a:cubicBezTo>
                    <a:pt x="35" y="28"/>
                    <a:pt x="37" y="28"/>
                    <a:pt x="39" y="28"/>
                  </a:cubicBezTo>
                  <a:cubicBezTo>
                    <a:pt x="39" y="0"/>
                    <a:pt x="39" y="0"/>
                    <a:pt x="39" y="0"/>
                  </a:cubicBezTo>
                  <a:cubicBezTo>
                    <a:pt x="54" y="0"/>
                    <a:pt x="54" y="0"/>
                    <a:pt x="54" y="0"/>
                  </a:cubicBezTo>
                  <a:cubicBezTo>
                    <a:pt x="54" y="83"/>
                    <a:pt x="54" y="83"/>
                    <a:pt x="54" y="83"/>
                  </a:cubicBezTo>
                  <a:cubicBezTo>
                    <a:pt x="48" y="86"/>
                    <a:pt x="41" y="87"/>
                    <a:pt x="31" y="87"/>
                  </a:cubicBezTo>
                </a:path>
              </a:pathLst>
            </a:custGeom>
            <a:solidFill>
              <a:schemeClr val="bg1"/>
            </a:solidFill>
            <a:ln>
              <a:noFill/>
            </a:ln>
          </p:spPr>
          <p:txBody>
            <a:bodyPr/>
            <a:lstStyle/>
            <a:p>
              <a:pPr fontAlgn="auto">
                <a:spcBef>
                  <a:spcPts val="0"/>
                </a:spcBef>
                <a:spcAft>
                  <a:spcPts val="0"/>
                </a:spcAft>
                <a:defRPr/>
              </a:pPr>
              <a:endParaRPr lang="en-US" dirty="0">
                <a:solidFill>
                  <a:srgbClr val="000000"/>
                </a:solidFill>
                <a:latin typeface="+mn-lt"/>
              </a:endParaRPr>
            </a:p>
          </p:txBody>
        </p:sp>
        <p:sp>
          <p:nvSpPr>
            <p:cNvPr id="24" name="Freeform 23"/>
            <p:cNvSpPr>
              <a:spLocks noEditPoints="1"/>
            </p:cNvSpPr>
            <p:nvPr/>
          </p:nvSpPr>
          <p:spPr bwMode="auto">
            <a:xfrm>
              <a:off x="7636610" y="6545920"/>
              <a:ext cx="54224" cy="80318"/>
            </a:xfrm>
            <a:custGeom>
              <a:avLst/>
              <a:gdLst>
                <a:gd name="T0" fmla="*/ 28 w 57"/>
                <a:gd name="T1" fmla="*/ 49 h 86"/>
                <a:gd name="T2" fmla="*/ 16 w 57"/>
                <a:gd name="T3" fmla="*/ 49 h 86"/>
                <a:gd name="T4" fmla="*/ 16 w 57"/>
                <a:gd name="T5" fmla="*/ 73 h 86"/>
                <a:gd name="T6" fmla="*/ 26 w 57"/>
                <a:gd name="T7" fmla="*/ 73 h 86"/>
                <a:gd name="T8" fmla="*/ 41 w 57"/>
                <a:gd name="T9" fmla="*/ 60 h 86"/>
                <a:gd name="T10" fmla="*/ 28 w 57"/>
                <a:gd name="T11" fmla="*/ 49 h 86"/>
                <a:gd name="T12" fmla="*/ 25 w 57"/>
                <a:gd name="T13" fmla="*/ 13 h 86"/>
                <a:gd name="T14" fmla="*/ 16 w 57"/>
                <a:gd name="T15" fmla="*/ 13 h 86"/>
                <a:gd name="T16" fmla="*/ 16 w 57"/>
                <a:gd name="T17" fmla="*/ 36 h 86"/>
                <a:gd name="T18" fmla="*/ 24 w 57"/>
                <a:gd name="T19" fmla="*/ 36 h 86"/>
                <a:gd name="T20" fmla="*/ 36 w 57"/>
                <a:gd name="T21" fmla="*/ 24 h 86"/>
                <a:gd name="T22" fmla="*/ 25 w 57"/>
                <a:gd name="T23" fmla="*/ 13 h 86"/>
                <a:gd name="T24" fmla="*/ 27 w 57"/>
                <a:gd name="T25" fmla="*/ 86 h 86"/>
                <a:gd name="T26" fmla="*/ 0 w 57"/>
                <a:gd name="T27" fmla="*/ 86 h 86"/>
                <a:gd name="T28" fmla="*/ 0 w 57"/>
                <a:gd name="T29" fmla="*/ 0 h 86"/>
                <a:gd name="T30" fmla="*/ 27 w 57"/>
                <a:gd name="T31" fmla="*/ 0 h 86"/>
                <a:gd name="T32" fmla="*/ 52 w 57"/>
                <a:gd name="T33" fmla="*/ 22 h 86"/>
                <a:gd name="T34" fmla="*/ 42 w 57"/>
                <a:gd name="T35" fmla="*/ 40 h 86"/>
                <a:gd name="T36" fmla="*/ 42 w 57"/>
                <a:gd name="T37" fmla="*/ 41 h 86"/>
                <a:gd name="T38" fmla="*/ 57 w 57"/>
                <a:gd name="T39" fmla="*/ 60 h 86"/>
                <a:gd name="T40" fmla="*/ 27 w 57"/>
                <a:gd name="T41"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7" h="86">
                  <a:moveTo>
                    <a:pt x="28" y="49"/>
                  </a:moveTo>
                  <a:cubicBezTo>
                    <a:pt x="16" y="49"/>
                    <a:pt x="16" y="49"/>
                    <a:pt x="16" y="49"/>
                  </a:cubicBezTo>
                  <a:cubicBezTo>
                    <a:pt x="16" y="73"/>
                    <a:pt x="16" y="73"/>
                    <a:pt x="16" y="73"/>
                  </a:cubicBezTo>
                  <a:cubicBezTo>
                    <a:pt x="26" y="73"/>
                    <a:pt x="26" y="73"/>
                    <a:pt x="26" y="73"/>
                  </a:cubicBezTo>
                  <a:cubicBezTo>
                    <a:pt x="36" y="73"/>
                    <a:pt x="41" y="68"/>
                    <a:pt x="41" y="60"/>
                  </a:cubicBezTo>
                  <a:cubicBezTo>
                    <a:pt x="41" y="54"/>
                    <a:pt x="36" y="49"/>
                    <a:pt x="28" y="49"/>
                  </a:cubicBezTo>
                  <a:moveTo>
                    <a:pt x="25" y="13"/>
                  </a:moveTo>
                  <a:cubicBezTo>
                    <a:pt x="16" y="13"/>
                    <a:pt x="16" y="13"/>
                    <a:pt x="16" y="13"/>
                  </a:cubicBezTo>
                  <a:cubicBezTo>
                    <a:pt x="16" y="36"/>
                    <a:pt x="16" y="36"/>
                    <a:pt x="16" y="36"/>
                  </a:cubicBezTo>
                  <a:cubicBezTo>
                    <a:pt x="24" y="36"/>
                    <a:pt x="24" y="36"/>
                    <a:pt x="24" y="36"/>
                  </a:cubicBezTo>
                  <a:cubicBezTo>
                    <a:pt x="31" y="36"/>
                    <a:pt x="36" y="31"/>
                    <a:pt x="36" y="24"/>
                  </a:cubicBezTo>
                  <a:cubicBezTo>
                    <a:pt x="36" y="18"/>
                    <a:pt x="32" y="13"/>
                    <a:pt x="25" y="13"/>
                  </a:cubicBezTo>
                  <a:moveTo>
                    <a:pt x="27" y="86"/>
                  </a:moveTo>
                  <a:cubicBezTo>
                    <a:pt x="0" y="86"/>
                    <a:pt x="0" y="86"/>
                    <a:pt x="0" y="86"/>
                  </a:cubicBezTo>
                  <a:cubicBezTo>
                    <a:pt x="0" y="0"/>
                    <a:pt x="0" y="0"/>
                    <a:pt x="0" y="0"/>
                  </a:cubicBezTo>
                  <a:cubicBezTo>
                    <a:pt x="27" y="0"/>
                    <a:pt x="27" y="0"/>
                    <a:pt x="27" y="0"/>
                  </a:cubicBezTo>
                  <a:cubicBezTo>
                    <a:pt x="47" y="0"/>
                    <a:pt x="52" y="12"/>
                    <a:pt x="52" y="22"/>
                  </a:cubicBezTo>
                  <a:cubicBezTo>
                    <a:pt x="52" y="31"/>
                    <a:pt x="49" y="36"/>
                    <a:pt x="42" y="40"/>
                  </a:cubicBezTo>
                  <a:cubicBezTo>
                    <a:pt x="42" y="41"/>
                    <a:pt x="42" y="41"/>
                    <a:pt x="42" y="41"/>
                  </a:cubicBezTo>
                  <a:cubicBezTo>
                    <a:pt x="53" y="42"/>
                    <a:pt x="57" y="50"/>
                    <a:pt x="57" y="60"/>
                  </a:cubicBezTo>
                  <a:cubicBezTo>
                    <a:pt x="57" y="73"/>
                    <a:pt x="49" y="86"/>
                    <a:pt x="27" y="86"/>
                  </a:cubicBezTo>
                </a:path>
              </a:pathLst>
            </a:custGeom>
            <a:solidFill>
              <a:srgbClr val="B2BB1E"/>
            </a:solidFill>
            <a:ln>
              <a:noFill/>
            </a:ln>
            <a:extLst/>
          </p:spPr>
          <p:txBody>
            <a:bodyPr/>
            <a:lstStyle/>
            <a:p>
              <a:pPr fontAlgn="auto">
                <a:spcBef>
                  <a:spcPts val="0"/>
                </a:spcBef>
                <a:spcAft>
                  <a:spcPts val="0"/>
                </a:spcAft>
                <a:defRPr/>
              </a:pPr>
              <a:endParaRPr lang="en-US" dirty="0">
                <a:solidFill>
                  <a:srgbClr val="000000"/>
                </a:solidFill>
                <a:latin typeface="+mn-lt"/>
              </a:endParaRPr>
            </a:p>
          </p:txBody>
        </p:sp>
        <p:sp>
          <p:nvSpPr>
            <p:cNvPr id="25" name="Freeform 24"/>
            <p:cNvSpPr>
              <a:spLocks/>
            </p:cNvSpPr>
            <p:nvPr/>
          </p:nvSpPr>
          <p:spPr bwMode="auto">
            <a:xfrm>
              <a:off x="7701163" y="6571830"/>
              <a:ext cx="34858" cy="55705"/>
            </a:xfrm>
            <a:custGeom>
              <a:avLst/>
              <a:gdLst>
                <a:gd name="T0" fmla="*/ 0 w 38"/>
                <a:gd name="T1" fmla="*/ 1 h 59"/>
                <a:gd name="T2" fmla="*/ 12 w 38"/>
                <a:gd name="T3" fmla="*/ 1 h 59"/>
                <a:gd name="T4" fmla="*/ 14 w 38"/>
                <a:gd name="T5" fmla="*/ 7 h 59"/>
                <a:gd name="T6" fmla="*/ 30 w 38"/>
                <a:gd name="T7" fmla="*/ 0 h 59"/>
                <a:gd name="T8" fmla="*/ 38 w 38"/>
                <a:gd name="T9" fmla="*/ 2 h 59"/>
                <a:gd name="T10" fmla="*/ 33 w 38"/>
                <a:gd name="T11" fmla="*/ 14 h 59"/>
                <a:gd name="T12" fmla="*/ 26 w 38"/>
                <a:gd name="T13" fmla="*/ 12 h 59"/>
                <a:gd name="T14" fmla="*/ 15 w 38"/>
                <a:gd name="T15" fmla="*/ 18 h 59"/>
                <a:gd name="T16" fmla="*/ 15 w 38"/>
                <a:gd name="T17" fmla="*/ 48 h 59"/>
                <a:gd name="T18" fmla="*/ 0 w 38"/>
                <a:gd name="T19" fmla="*/ 59 h 59"/>
                <a:gd name="T20" fmla="*/ 0 w 38"/>
                <a:gd name="T21" fmla="*/ 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59">
                  <a:moveTo>
                    <a:pt x="0" y="1"/>
                  </a:moveTo>
                  <a:cubicBezTo>
                    <a:pt x="12" y="1"/>
                    <a:pt x="12" y="1"/>
                    <a:pt x="12" y="1"/>
                  </a:cubicBezTo>
                  <a:cubicBezTo>
                    <a:pt x="14" y="7"/>
                    <a:pt x="14" y="7"/>
                    <a:pt x="14" y="7"/>
                  </a:cubicBezTo>
                  <a:cubicBezTo>
                    <a:pt x="20" y="2"/>
                    <a:pt x="24" y="0"/>
                    <a:pt x="30" y="0"/>
                  </a:cubicBezTo>
                  <a:cubicBezTo>
                    <a:pt x="33" y="0"/>
                    <a:pt x="36" y="0"/>
                    <a:pt x="38" y="2"/>
                  </a:cubicBezTo>
                  <a:cubicBezTo>
                    <a:pt x="33" y="14"/>
                    <a:pt x="33" y="14"/>
                    <a:pt x="33" y="14"/>
                  </a:cubicBezTo>
                  <a:cubicBezTo>
                    <a:pt x="30" y="13"/>
                    <a:pt x="28" y="12"/>
                    <a:pt x="26" y="12"/>
                  </a:cubicBezTo>
                  <a:cubicBezTo>
                    <a:pt x="22" y="12"/>
                    <a:pt x="19" y="14"/>
                    <a:pt x="15" y="18"/>
                  </a:cubicBezTo>
                  <a:cubicBezTo>
                    <a:pt x="15" y="48"/>
                    <a:pt x="15" y="48"/>
                    <a:pt x="15" y="48"/>
                  </a:cubicBezTo>
                  <a:cubicBezTo>
                    <a:pt x="15" y="59"/>
                    <a:pt x="0" y="59"/>
                    <a:pt x="0" y="59"/>
                  </a:cubicBezTo>
                  <a:lnTo>
                    <a:pt x="0" y="1"/>
                  </a:lnTo>
                  <a:close/>
                </a:path>
              </a:pathLst>
            </a:custGeom>
            <a:solidFill>
              <a:srgbClr val="B2BB1E"/>
            </a:solidFill>
            <a:ln>
              <a:noFill/>
            </a:ln>
            <a:extLst/>
          </p:spPr>
          <p:txBody>
            <a:bodyPr/>
            <a:lstStyle/>
            <a:p>
              <a:pPr fontAlgn="auto">
                <a:spcBef>
                  <a:spcPts val="0"/>
                </a:spcBef>
                <a:spcAft>
                  <a:spcPts val="0"/>
                </a:spcAft>
                <a:defRPr/>
              </a:pPr>
              <a:endParaRPr lang="en-US" dirty="0">
                <a:solidFill>
                  <a:srgbClr val="000000"/>
                </a:solidFill>
                <a:latin typeface="+mn-lt"/>
              </a:endParaRPr>
            </a:p>
          </p:txBody>
        </p:sp>
        <p:sp>
          <p:nvSpPr>
            <p:cNvPr id="26" name="Freeform 25"/>
            <p:cNvSpPr>
              <a:spLocks noEditPoints="1"/>
            </p:cNvSpPr>
            <p:nvPr/>
          </p:nvSpPr>
          <p:spPr bwMode="auto">
            <a:xfrm>
              <a:off x="7737312" y="6571830"/>
              <a:ext cx="54224" cy="55705"/>
            </a:xfrm>
            <a:custGeom>
              <a:avLst/>
              <a:gdLst>
                <a:gd name="T0" fmla="*/ 29 w 58"/>
                <a:gd name="T1" fmla="*/ 11 h 59"/>
                <a:gd name="T2" fmla="*/ 15 w 58"/>
                <a:gd name="T3" fmla="*/ 29 h 59"/>
                <a:gd name="T4" fmla="*/ 29 w 58"/>
                <a:gd name="T5" fmla="*/ 48 h 59"/>
                <a:gd name="T6" fmla="*/ 43 w 58"/>
                <a:gd name="T7" fmla="*/ 29 h 59"/>
                <a:gd name="T8" fmla="*/ 29 w 58"/>
                <a:gd name="T9" fmla="*/ 11 h 59"/>
                <a:gd name="T10" fmla="*/ 50 w 58"/>
                <a:gd name="T11" fmla="*/ 51 h 59"/>
                <a:gd name="T12" fmla="*/ 29 w 58"/>
                <a:gd name="T13" fmla="*/ 59 h 59"/>
                <a:gd name="T14" fmla="*/ 9 w 58"/>
                <a:gd name="T15" fmla="*/ 52 h 59"/>
                <a:gd name="T16" fmla="*/ 0 w 58"/>
                <a:gd name="T17" fmla="*/ 30 h 59"/>
                <a:gd name="T18" fmla="*/ 9 w 58"/>
                <a:gd name="T19" fmla="*/ 8 h 59"/>
                <a:gd name="T20" fmla="*/ 29 w 58"/>
                <a:gd name="T21" fmla="*/ 0 h 59"/>
                <a:gd name="T22" fmla="*/ 50 w 58"/>
                <a:gd name="T23" fmla="*/ 8 h 59"/>
                <a:gd name="T24" fmla="*/ 58 w 58"/>
                <a:gd name="T25" fmla="*/ 29 h 59"/>
                <a:gd name="T26" fmla="*/ 50 w 58"/>
                <a:gd name="T27" fmla="*/ 5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8" h="59">
                  <a:moveTo>
                    <a:pt x="29" y="11"/>
                  </a:moveTo>
                  <a:cubicBezTo>
                    <a:pt x="20" y="11"/>
                    <a:pt x="15" y="19"/>
                    <a:pt x="15" y="29"/>
                  </a:cubicBezTo>
                  <a:cubicBezTo>
                    <a:pt x="15" y="41"/>
                    <a:pt x="20" y="48"/>
                    <a:pt x="29" y="48"/>
                  </a:cubicBezTo>
                  <a:cubicBezTo>
                    <a:pt x="38" y="48"/>
                    <a:pt x="43" y="40"/>
                    <a:pt x="43" y="29"/>
                  </a:cubicBezTo>
                  <a:cubicBezTo>
                    <a:pt x="43" y="18"/>
                    <a:pt x="38" y="11"/>
                    <a:pt x="29" y="11"/>
                  </a:cubicBezTo>
                  <a:moveTo>
                    <a:pt x="50" y="51"/>
                  </a:moveTo>
                  <a:cubicBezTo>
                    <a:pt x="45" y="56"/>
                    <a:pt x="38" y="59"/>
                    <a:pt x="29" y="59"/>
                  </a:cubicBezTo>
                  <a:cubicBezTo>
                    <a:pt x="21" y="59"/>
                    <a:pt x="14" y="57"/>
                    <a:pt x="9" y="52"/>
                  </a:cubicBezTo>
                  <a:cubicBezTo>
                    <a:pt x="3" y="47"/>
                    <a:pt x="0" y="39"/>
                    <a:pt x="0" y="30"/>
                  </a:cubicBezTo>
                  <a:cubicBezTo>
                    <a:pt x="0" y="21"/>
                    <a:pt x="3" y="13"/>
                    <a:pt x="9" y="8"/>
                  </a:cubicBezTo>
                  <a:cubicBezTo>
                    <a:pt x="14" y="3"/>
                    <a:pt x="21" y="0"/>
                    <a:pt x="29" y="0"/>
                  </a:cubicBezTo>
                  <a:cubicBezTo>
                    <a:pt x="38" y="0"/>
                    <a:pt x="45" y="3"/>
                    <a:pt x="50" y="8"/>
                  </a:cubicBezTo>
                  <a:cubicBezTo>
                    <a:pt x="55" y="13"/>
                    <a:pt x="58" y="21"/>
                    <a:pt x="58" y="29"/>
                  </a:cubicBezTo>
                  <a:cubicBezTo>
                    <a:pt x="58" y="38"/>
                    <a:pt x="55" y="46"/>
                    <a:pt x="50" y="51"/>
                  </a:cubicBezTo>
                </a:path>
              </a:pathLst>
            </a:custGeom>
            <a:solidFill>
              <a:srgbClr val="B2BB1E"/>
            </a:solidFill>
            <a:ln>
              <a:noFill/>
            </a:ln>
            <a:extLst/>
          </p:spPr>
          <p:txBody>
            <a:bodyPr/>
            <a:lstStyle/>
            <a:p>
              <a:pPr fontAlgn="auto">
                <a:spcBef>
                  <a:spcPts val="0"/>
                </a:spcBef>
                <a:spcAft>
                  <a:spcPts val="0"/>
                </a:spcAft>
                <a:defRPr/>
              </a:pPr>
              <a:endParaRPr lang="en-US" dirty="0">
                <a:solidFill>
                  <a:srgbClr val="000000"/>
                </a:solidFill>
                <a:latin typeface="+mn-lt"/>
              </a:endParaRPr>
            </a:p>
          </p:txBody>
        </p:sp>
        <p:sp>
          <p:nvSpPr>
            <p:cNvPr id="27" name="Freeform 26"/>
            <p:cNvSpPr>
              <a:spLocks/>
            </p:cNvSpPr>
            <p:nvPr/>
          </p:nvSpPr>
          <p:spPr bwMode="auto">
            <a:xfrm>
              <a:off x="7794118" y="6573125"/>
              <a:ext cx="85209" cy="57000"/>
            </a:xfrm>
            <a:custGeom>
              <a:avLst/>
              <a:gdLst>
                <a:gd name="T0" fmla="*/ 15 w 90"/>
                <a:gd name="T1" fmla="*/ 0 h 61"/>
                <a:gd name="T2" fmla="*/ 27 w 90"/>
                <a:gd name="T3" fmla="*/ 39 h 61"/>
                <a:gd name="T4" fmla="*/ 27 w 90"/>
                <a:gd name="T5" fmla="*/ 39 h 61"/>
                <a:gd name="T6" fmla="*/ 40 w 90"/>
                <a:gd name="T7" fmla="*/ 0 h 61"/>
                <a:gd name="T8" fmla="*/ 51 w 90"/>
                <a:gd name="T9" fmla="*/ 0 h 61"/>
                <a:gd name="T10" fmla="*/ 64 w 90"/>
                <a:gd name="T11" fmla="*/ 39 h 61"/>
                <a:gd name="T12" fmla="*/ 64 w 90"/>
                <a:gd name="T13" fmla="*/ 39 h 61"/>
                <a:gd name="T14" fmla="*/ 76 w 90"/>
                <a:gd name="T15" fmla="*/ 0 h 61"/>
                <a:gd name="T16" fmla="*/ 90 w 90"/>
                <a:gd name="T17" fmla="*/ 0 h 61"/>
                <a:gd name="T18" fmla="*/ 73 w 90"/>
                <a:gd name="T19" fmla="*/ 47 h 61"/>
                <a:gd name="T20" fmla="*/ 58 w 90"/>
                <a:gd name="T21" fmla="*/ 58 h 61"/>
                <a:gd name="T22" fmla="*/ 45 w 90"/>
                <a:gd name="T23" fmla="*/ 19 h 61"/>
                <a:gd name="T24" fmla="*/ 44 w 90"/>
                <a:gd name="T25" fmla="*/ 19 h 61"/>
                <a:gd name="T26" fmla="*/ 35 w 90"/>
                <a:gd name="T27" fmla="*/ 47 h 61"/>
                <a:gd name="T28" fmla="*/ 20 w 90"/>
                <a:gd name="T29" fmla="*/ 58 h 61"/>
                <a:gd name="T30" fmla="*/ 0 w 90"/>
                <a:gd name="T31" fmla="*/ 0 h 61"/>
                <a:gd name="T32" fmla="*/ 15 w 90"/>
                <a:gd name="T33"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61">
                  <a:moveTo>
                    <a:pt x="15" y="0"/>
                  </a:moveTo>
                  <a:cubicBezTo>
                    <a:pt x="27" y="39"/>
                    <a:pt x="27" y="39"/>
                    <a:pt x="27" y="39"/>
                  </a:cubicBezTo>
                  <a:cubicBezTo>
                    <a:pt x="27" y="39"/>
                    <a:pt x="27" y="39"/>
                    <a:pt x="27" y="39"/>
                  </a:cubicBezTo>
                  <a:cubicBezTo>
                    <a:pt x="40" y="0"/>
                    <a:pt x="40" y="0"/>
                    <a:pt x="40" y="0"/>
                  </a:cubicBezTo>
                  <a:cubicBezTo>
                    <a:pt x="51" y="0"/>
                    <a:pt x="51" y="0"/>
                    <a:pt x="51" y="0"/>
                  </a:cubicBezTo>
                  <a:cubicBezTo>
                    <a:pt x="64" y="39"/>
                    <a:pt x="64" y="39"/>
                    <a:pt x="64" y="39"/>
                  </a:cubicBezTo>
                  <a:cubicBezTo>
                    <a:pt x="64" y="39"/>
                    <a:pt x="64" y="39"/>
                    <a:pt x="64" y="39"/>
                  </a:cubicBezTo>
                  <a:cubicBezTo>
                    <a:pt x="76" y="0"/>
                    <a:pt x="76" y="0"/>
                    <a:pt x="76" y="0"/>
                  </a:cubicBezTo>
                  <a:cubicBezTo>
                    <a:pt x="90" y="0"/>
                    <a:pt x="90" y="0"/>
                    <a:pt x="90" y="0"/>
                  </a:cubicBezTo>
                  <a:cubicBezTo>
                    <a:pt x="73" y="47"/>
                    <a:pt x="73" y="47"/>
                    <a:pt x="73" y="47"/>
                  </a:cubicBezTo>
                  <a:cubicBezTo>
                    <a:pt x="73" y="47"/>
                    <a:pt x="69" y="61"/>
                    <a:pt x="58" y="58"/>
                  </a:cubicBezTo>
                  <a:cubicBezTo>
                    <a:pt x="45" y="19"/>
                    <a:pt x="45" y="19"/>
                    <a:pt x="45" y="19"/>
                  </a:cubicBezTo>
                  <a:cubicBezTo>
                    <a:pt x="44" y="19"/>
                    <a:pt x="44" y="19"/>
                    <a:pt x="44" y="19"/>
                  </a:cubicBezTo>
                  <a:cubicBezTo>
                    <a:pt x="35" y="47"/>
                    <a:pt x="35" y="47"/>
                    <a:pt x="35" y="47"/>
                  </a:cubicBezTo>
                  <a:cubicBezTo>
                    <a:pt x="35" y="47"/>
                    <a:pt x="31" y="61"/>
                    <a:pt x="20" y="58"/>
                  </a:cubicBezTo>
                  <a:cubicBezTo>
                    <a:pt x="0" y="0"/>
                    <a:pt x="0" y="0"/>
                    <a:pt x="0" y="0"/>
                  </a:cubicBezTo>
                  <a:lnTo>
                    <a:pt x="15" y="0"/>
                  </a:lnTo>
                  <a:close/>
                </a:path>
              </a:pathLst>
            </a:custGeom>
            <a:solidFill>
              <a:srgbClr val="B2BB1E"/>
            </a:solidFill>
            <a:ln>
              <a:noFill/>
            </a:ln>
            <a:extLst/>
          </p:spPr>
          <p:txBody>
            <a:bodyPr/>
            <a:lstStyle/>
            <a:p>
              <a:pPr fontAlgn="auto">
                <a:spcBef>
                  <a:spcPts val="0"/>
                </a:spcBef>
                <a:spcAft>
                  <a:spcPts val="0"/>
                </a:spcAft>
                <a:defRPr/>
              </a:pPr>
              <a:endParaRPr lang="en-US" dirty="0">
                <a:solidFill>
                  <a:srgbClr val="000000"/>
                </a:solidFill>
                <a:latin typeface="+mn-lt"/>
              </a:endParaRPr>
            </a:p>
          </p:txBody>
        </p:sp>
        <p:sp>
          <p:nvSpPr>
            <p:cNvPr id="28" name="Freeform 27"/>
            <p:cNvSpPr>
              <a:spLocks/>
            </p:cNvSpPr>
            <p:nvPr/>
          </p:nvSpPr>
          <p:spPr bwMode="auto">
            <a:xfrm>
              <a:off x="7885781" y="6571830"/>
              <a:ext cx="49060" cy="55705"/>
            </a:xfrm>
            <a:custGeom>
              <a:avLst/>
              <a:gdLst>
                <a:gd name="T0" fmla="*/ 52 w 52"/>
                <a:gd name="T1" fmla="*/ 20 h 59"/>
                <a:gd name="T2" fmla="*/ 52 w 52"/>
                <a:gd name="T3" fmla="*/ 48 h 59"/>
                <a:gd name="T4" fmla="*/ 38 w 52"/>
                <a:gd name="T5" fmla="*/ 59 h 59"/>
                <a:gd name="T6" fmla="*/ 38 w 52"/>
                <a:gd name="T7" fmla="*/ 24 h 59"/>
                <a:gd name="T8" fmla="*/ 29 w 52"/>
                <a:gd name="T9" fmla="*/ 12 h 59"/>
                <a:gd name="T10" fmla="*/ 15 w 52"/>
                <a:gd name="T11" fmla="*/ 18 h 59"/>
                <a:gd name="T12" fmla="*/ 15 w 52"/>
                <a:gd name="T13" fmla="*/ 48 h 59"/>
                <a:gd name="T14" fmla="*/ 0 w 52"/>
                <a:gd name="T15" fmla="*/ 59 h 59"/>
                <a:gd name="T16" fmla="*/ 0 w 52"/>
                <a:gd name="T17" fmla="*/ 1 h 59"/>
                <a:gd name="T18" fmla="*/ 13 w 52"/>
                <a:gd name="T19" fmla="*/ 1 h 59"/>
                <a:gd name="T20" fmla="*/ 14 w 52"/>
                <a:gd name="T21" fmla="*/ 7 h 59"/>
                <a:gd name="T22" fmla="*/ 34 w 52"/>
                <a:gd name="T23" fmla="*/ 0 h 59"/>
                <a:gd name="T24" fmla="*/ 52 w 52"/>
                <a:gd name="T25" fmla="*/ 2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59">
                  <a:moveTo>
                    <a:pt x="52" y="20"/>
                  </a:moveTo>
                  <a:cubicBezTo>
                    <a:pt x="52" y="48"/>
                    <a:pt x="52" y="48"/>
                    <a:pt x="52" y="48"/>
                  </a:cubicBezTo>
                  <a:cubicBezTo>
                    <a:pt x="52" y="59"/>
                    <a:pt x="38" y="59"/>
                    <a:pt x="38" y="59"/>
                  </a:cubicBezTo>
                  <a:cubicBezTo>
                    <a:pt x="38" y="24"/>
                    <a:pt x="38" y="24"/>
                    <a:pt x="38" y="24"/>
                  </a:cubicBezTo>
                  <a:cubicBezTo>
                    <a:pt x="38" y="19"/>
                    <a:pt x="37" y="12"/>
                    <a:pt x="29" y="12"/>
                  </a:cubicBezTo>
                  <a:cubicBezTo>
                    <a:pt x="24" y="12"/>
                    <a:pt x="19" y="15"/>
                    <a:pt x="15" y="18"/>
                  </a:cubicBezTo>
                  <a:cubicBezTo>
                    <a:pt x="15" y="48"/>
                    <a:pt x="15" y="48"/>
                    <a:pt x="15" y="48"/>
                  </a:cubicBezTo>
                  <a:cubicBezTo>
                    <a:pt x="15" y="59"/>
                    <a:pt x="0" y="59"/>
                    <a:pt x="0" y="59"/>
                  </a:cubicBezTo>
                  <a:cubicBezTo>
                    <a:pt x="0" y="1"/>
                    <a:pt x="0" y="1"/>
                    <a:pt x="0" y="1"/>
                  </a:cubicBezTo>
                  <a:cubicBezTo>
                    <a:pt x="13" y="1"/>
                    <a:pt x="13" y="1"/>
                    <a:pt x="13" y="1"/>
                  </a:cubicBezTo>
                  <a:cubicBezTo>
                    <a:pt x="14" y="7"/>
                    <a:pt x="14" y="7"/>
                    <a:pt x="14" y="7"/>
                  </a:cubicBezTo>
                  <a:cubicBezTo>
                    <a:pt x="20" y="2"/>
                    <a:pt x="27" y="0"/>
                    <a:pt x="34" y="0"/>
                  </a:cubicBezTo>
                  <a:cubicBezTo>
                    <a:pt x="43" y="0"/>
                    <a:pt x="52" y="5"/>
                    <a:pt x="52" y="20"/>
                  </a:cubicBezTo>
                </a:path>
              </a:pathLst>
            </a:custGeom>
            <a:solidFill>
              <a:srgbClr val="B2BB1E"/>
            </a:solidFill>
            <a:ln>
              <a:noFill/>
            </a:ln>
            <a:extLst/>
          </p:spPr>
          <p:txBody>
            <a:bodyPr/>
            <a:lstStyle/>
            <a:p>
              <a:pPr fontAlgn="auto">
                <a:spcBef>
                  <a:spcPts val="0"/>
                </a:spcBef>
                <a:spcAft>
                  <a:spcPts val="0"/>
                </a:spcAft>
                <a:defRPr/>
              </a:pPr>
              <a:endParaRPr lang="en-US" dirty="0">
                <a:solidFill>
                  <a:srgbClr val="000000"/>
                </a:solidFill>
                <a:latin typeface="+mn-lt"/>
              </a:endParaRPr>
            </a:p>
          </p:txBody>
        </p:sp>
      </p:grpSp>
      <p:sp>
        <p:nvSpPr>
          <p:cNvPr id="29" name="Date Placeholder 2"/>
          <p:cNvSpPr>
            <a:spLocks noGrp="1"/>
          </p:cNvSpPr>
          <p:nvPr>
            <p:ph type="dt" sz="half" idx="2"/>
          </p:nvPr>
        </p:nvSpPr>
        <p:spPr>
          <a:xfrm>
            <a:off x="33338" y="6742113"/>
            <a:ext cx="452437" cy="85725"/>
          </a:xfrm>
          <a:prstGeom prst="rect">
            <a:avLst/>
          </a:prstGeom>
        </p:spPr>
        <p:txBody>
          <a:bodyPr vert="horz" wrap="none" lIns="0" tIns="45720" rIns="0" bIns="45720" rtlCol="0" anchor="ctr"/>
          <a:lstStyle>
            <a:lvl1pPr algn="ctr" fontAlgn="auto">
              <a:spcBef>
                <a:spcPts val="0"/>
              </a:spcBef>
              <a:spcAft>
                <a:spcPts val="0"/>
              </a:spcAft>
              <a:defRPr lang="en-US" sz="600" i="0" kern="1200">
                <a:solidFill>
                  <a:srgbClr val="C2D1D4">
                    <a:lumMod val="75000"/>
                  </a:srgbClr>
                </a:solidFill>
                <a:latin typeface="Georgia" pitchFamily="18" charset="0"/>
                <a:ea typeface="+mn-ea"/>
                <a:cs typeface="+mn-cs"/>
              </a:defRPr>
            </a:lvl1pPr>
          </a:lstStyle>
          <a:p>
            <a:pPr>
              <a:defRPr/>
            </a:pPr>
            <a:fld id="{CE39B032-2AAB-4B36-B885-1B08D3ACD65F}" type="datetime1">
              <a:rPr lang="pl-PL"/>
              <a:pPr>
                <a:defRPr/>
              </a:pPr>
              <a:t>02.04.2019</a:t>
            </a:fld>
            <a:endParaRPr dirty="0"/>
          </a:p>
        </p:txBody>
      </p:sp>
      <p:pic>
        <p:nvPicPr>
          <p:cNvPr id="30" name="Obraz 29" descr="PO.bmp"/>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70957" y="19050"/>
            <a:ext cx="1142761" cy="355336"/>
          </a:xfrm>
          <a:prstGeom prst="rect">
            <a:avLst/>
          </a:prstGeom>
        </p:spPr>
      </p:pic>
    </p:spTree>
  </p:cSld>
  <p:clrMap bg1="lt1" tx1="dk1" bg2="lt2" tx2="dk2" accent1="accent1" accent2="accent2" accent3="accent3" accent4="accent4" accent5="accent5" accent6="accent6" hlink="hlink" folHlink="folHlink"/>
  <p:sldLayoutIdLst>
    <p:sldLayoutId id="2147484220" r:id="rId1"/>
  </p:sldLayoutIdLst>
  <p:timing>
    <p:tnLst>
      <p:par>
        <p:cTn id="1" dur="indefinite" restart="never" nodeType="tmRoot"/>
      </p:par>
    </p:tnLst>
  </p:timing>
  <p:hf hdr="0" dt="0"/>
  <p:txStyles>
    <p:titleStyle>
      <a:lvl1pPr algn="l" rtl="0" eaLnBrk="0" fontAlgn="base" hangingPunct="0">
        <a:spcBef>
          <a:spcPct val="0"/>
        </a:spcBef>
        <a:spcAft>
          <a:spcPct val="0"/>
        </a:spcAft>
        <a:defRPr lang="en-US" sz="4800" kern="1200" dirty="0">
          <a:solidFill>
            <a:schemeClr val="bg1"/>
          </a:solidFill>
          <a:latin typeface="Georgia" pitchFamily="18" charset="0"/>
          <a:ea typeface="+mj-ea"/>
          <a:cs typeface="+mj-cs"/>
        </a:defRPr>
      </a:lvl1pPr>
      <a:lvl2pPr algn="l" rtl="0" eaLnBrk="0" fontAlgn="base" hangingPunct="0">
        <a:spcBef>
          <a:spcPct val="0"/>
        </a:spcBef>
        <a:spcAft>
          <a:spcPct val="0"/>
        </a:spcAft>
        <a:defRPr sz="4800">
          <a:solidFill>
            <a:schemeClr val="bg1"/>
          </a:solidFill>
          <a:latin typeface="Georgia" pitchFamily="18" charset="0"/>
        </a:defRPr>
      </a:lvl2pPr>
      <a:lvl3pPr algn="l" rtl="0" eaLnBrk="0" fontAlgn="base" hangingPunct="0">
        <a:spcBef>
          <a:spcPct val="0"/>
        </a:spcBef>
        <a:spcAft>
          <a:spcPct val="0"/>
        </a:spcAft>
        <a:defRPr sz="4800">
          <a:solidFill>
            <a:schemeClr val="bg1"/>
          </a:solidFill>
          <a:latin typeface="Georgia" pitchFamily="18" charset="0"/>
        </a:defRPr>
      </a:lvl3pPr>
      <a:lvl4pPr algn="l" rtl="0" eaLnBrk="0" fontAlgn="base" hangingPunct="0">
        <a:spcBef>
          <a:spcPct val="0"/>
        </a:spcBef>
        <a:spcAft>
          <a:spcPct val="0"/>
        </a:spcAft>
        <a:defRPr sz="4800">
          <a:solidFill>
            <a:schemeClr val="bg1"/>
          </a:solidFill>
          <a:latin typeface="Georgia" pitchFamily="18" charset="0"/>
        </a:defRPr>
      </a:lvl4pPr>
      <a:lvl5pPr algn="l" rtl="0" eaLnBrk="0" fontAlgn="base" hangingPunct="0">
        <a:spcBef>
          <a:spcPct val="0"/>
        </a:spcBef>
        <a:spcAft>
          <a:spcPct val="0"/>
        </a:spcAft>
        <a:defRPr sz="4800">
          <a:solidFill>
            <a:schemeClr val="bg1"/>
          </a:solidFill>
          <a:latin typeface="Georgia" pitchFamily="18" charset="0"/>
        </a:defRPr>
      </a:lvl5pPr>
      <a:lvl6pPr marL="457200" algn="l" rtl="0" fontAlgn="base">
        <a:spcBef>
          <a:spcPct val="0"/>
        </a:spcBef>
        <a:spcAft>
          <a:spcPct val="0"/>
        </a:spcAft>
        <a:defRPr sz="4800">
          <a:solidFill>
            <a:schemeClr val="bg1"/>
          </a:solidFill>
          <a:latin typeface="Georgia" pitchFamily="18" charset="0"/>
        </a:defRPr>
      </a:lvl6pPr>
      <a:lvl7pPr marL="914400" algn="l" rtl="0" fontAlgn="base">
        <a:spcBef>
          <a:spcPct val="0"/>
        </a:spcBef>
        <a:spcAft>
          <a:spcPct val="0"/>
        </a:spcAft>
        <a:defRPr sz="4800">
          <a:solidFill>
            <a:schemeClr val="bg1"/>
          </a:solidFill>
          <a:latin typeface="Georgia" pitchFamily="18" charset="0"/>
        </a:defRPr>
      </a:lvl7pPr>
      <a:lvl8pPr marL="1371600" algn="l" rtl="0" fontAlgn="base">
        <a:spcBef>
          <a:spcPct val="0"/>
        </a:spcBef>
        <a:spcAft>
          <a:spcPct val="0"/>
        </a:spcAft>
        <a:defRPr sz="4800">
          <a:solidFill>
            <a:schemeClr val="bg1"/>
          </a:solidFill>
          <a:latin typeface="Georgia" pitchFamily="18" charset="0"/>
        </a:defRPr>
      </a:lvl8pPr>
      <a:lvl9pPr marL="1828800" algn="l" rtl="0" fontAlgn="base">
        <a:spcBef>
          <a:spcPct val="0"/>
        </a:spcBef>
        <a:spcAft>
          <a:spcPct val="0"/>
        </a:spcAft>
        <a:defRPr sz="4800">
          <a:solidFill>
            <a:schemeClr val="bg1"/>
          </a:solidFill>
          <a:latin typeface="Georgia" pitchFamily="18" charset="0"/>
        </a:defRPr>
      </a:lvl9pPr>
    </p:titleStyle>
    <p:bodyStyle>
      <a:lvl1pPr marL="230188" indent="-230188" algn="l" rtl="0" eaLnBrk="0" fontAlgn="base" hangingPunct="0">
        <a:spcBef>
          <a:spcPct val="20000"/>
        </a:spcBef>
        <a:spcAft>
          <a:spcPct val="0"/>
        </a:spcAft>
        <a:defRPr lang="en-US" sz="2000" kern="1200" dirty="0">
          <a:solidFill>
            <a:srgbClr val="537177"/>
          </a:solidFill>
          <a:latin typeface="+mj-lt"/>
          <a:ea typeface="+mn-ea"/>
          <a:cs typeface="+mn-cs"/>
        </a:defRPr>
      </a:lvl1pPr>
      <a:lvl2pPr marL="742950" indent="-285750" algn="l" rtl="0" eaLnBrk="0" fontAlgn="base" hangingPunct="0">
        <a:spcBef>
          <a:spcPct val="20000"/>
        </a:spcBef>
        <a:spcAft>
          <a:spcPct val="0"/>
        </a:spcAft>
        <a:defRPr lang="en-US" sz="2000" kern="1200" dirty="0">
          <a:solidFill>
            <a:srgbClr val="537177"/>
          </a:solidFill>
          <a:latin typeface="+mj-lt"/>
          <a:ea typeface="+mn-ea"/>
          <a:cs typeface="+mn-cs"/>
        </a:defRPr>
      </a:lvl2pPr>
      <a:lvl3pPr marL="1143000" indent="-228600" algn="l" rtl="0" eaLnBrk="0" fontAlgn="base" hangingPunct="0">
        <a:spcBef>
          <a:spcPct val="20000"/>
        </a:spcBef>
        <a:spcAft>
          <a:spcPct val="0"/>
        </a:spcAft>
        <a:defRPr lang="en-US" sz="2000" kern="1200" dirty="0">
          <a:solidFill>
            <a:srgbClr val="537177"/>
          </a:solidFill>
          <a:latin typeface="+mj-lt"/>
          <a:ea typeface="+mn-ea"/>
          <a:cs typeface="+mn-cs"/>
        </a:defRPr>
      </a:lvl3pPr>
      <a:lvl4pPr marL="1600200" indent="-228600" algn="l" rtl="0" eaLnBrk="0" fontAlgn="base" hangingPunct="0">
        <a:spcBef>
          <a:spcPct val="20000"/>
        </a:spcBef>
        <a:spcAft>
          <a:spcPct val="0"/>
        </a:spcAft>
        <a:defRPr lang="en-US" sz="2000" kern="1200" dirty="0">
          <a:solidFill>
            <a:srgbClr val="537177"/>
          </a:solidFill>
          <a:latin typeface="+mj-lt"/>
          <a:ea typeface="+mn-ea"/>
          <a:cs typeface="+mn-cs"/>
        </a:defRPr>
      </a:lvl4pPr>
      <a:lvl5pPr marL="2057400" indent="-228600" algn="l" rtl="0" eaLnBrk="0" fontAlgn="base" hangingPunct="0">
        <a:spcBef>
          <a:spcPct val="20000"/>
        </a:spcBef>
        <a:spcAft>
          <a:spcPct val="0"/>
        </a:spcAft>
        <a:defRPr lang="en-US" sz="2000" kern="1200" dirty="0">
          <a:solidFill>
            <a:srgbClr val="537177"/>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122" name="Title Placeholder 1"/>
          <p:cNvSpPr>
            <a:spLocks noGrp="1"/>
          </p:cNvSpPr>
          <p:nvPr>
            <p:ph type="title"/>
          </p:nvPr>
        </p:nvSpPr>
        <p:spPr bwMode="auto">
          <a:xfrm>
            <a:off x="342900" y="446088"/>
            <a:ext cx="8439150" cy="430212"/>
          </a:xfrm>
          <a:prstGeom prst="rect">
            <a:avLst/>
          </a:prstGeom>
          <a:noFill/>
          <a:ln w="9525">
            <a:noFill/>
            <a:miter lim="800000"/>
            <a:headEnd/>
            <a:tailEnd/>
          </a:ln>
        </p:spPr>
        <p:txBody>
          <a:bodyPr vert="horz" wrap="square" lIns="0" tIns="0" rIns="0" bIns="0" numCol="1" anchor="b" anchorCtr="0" compatLnSpc="1">
            <a:prstTxWarp prst="textNoShape">
              <a:avLst/>
            </a:prstTxWarp>
            <a:spAutoFit/>
          </a:bodyPr>
          <a:lstStyle/>
          <a:p>
            <a:pPr lvl="0"/>
            <a:r>
              <a:rPr lang="en-US" smtClean="0"/>
              <a:t>Click to edit Master title style</a:t>
            </a:r>
          </a:p>
        </p:txBody>
      </p:sp>
      <p:sp>
        <p:nvSpPr>
          <p:cNvPr id="5" name="Footer Placeholder 4"/>
          <p:cNvSpPr>
            <a:spLocks noGrp="1"/>
          </p:cNvSpPr>
          <p:nvPr>
            <p:ph type="ftr" sz="quarter" idx="3"/>
          </p:nvPr>
        </p:nvSpPr>
        <p:spPr>
          <a:xfrm>
            <a:off x="558800" y="6459538"/>
            <a:ext cx="5535613" cy="398462"/>
          </a:xfrm>
          <a:prstGeom prst="rect">
            <a:avLst/>
          </a:prstGeom>
        </p:spPr>
        <p:txBody>
          <a:bodyPr vert="horz" lIns="91440" tIns="0" rIns="91440" bIns="0" rtlCol="0" anchor="ctr"/>
          <a:lstStyle>
            <a:lvl1pPr algn="l" fontAlgn="auto">
              <a:lnSpc>
                <a:spcPct val="100000"/>
              </a:lnSpc>
              <a:spcBef>
                <a:spcPts val="0"/>
              </a:spcBef>
              <a:spcAft>
                <a:spcPts val="0"/>
              </a:spcAft>
              <a:defRPr lang="en-US" sz="800" i="0" kern="1200">
                <a:solidFill>
                  <a:srgbClr val="C2D1D4">
                    <a:lumMod val="75000"/>
                  </a:srgbClr>
                </a:solidFill>
                <a:latin typeface="Georgia" pitchFamily="18" charset="0"/>
                <a:ea typeface="+mn-ea"/>
                <a:cs typeface="+mn-cs"/>
              </a:defRPr>
            </a:lvl1pPr>
          </a:lstStyle>
          <a:p>
            <a:pPr>
              <a:defRPr/>
            </a:pPr>
            <a:endParaRPr lang="pt-BR"/>
          </a:p>
        </p:txBody>
      </p:sp>
      <p:sp>
        <p:nvSpPr>
          <p:cNvPr id="6" name="Slide Number Placeholder 5"/>
          <p:cNvSpPr>
            <a:spLocks noGrp="1"/>
          </p:cNvSpPr>
          <p:nvPr>
            <p:ph type="sldNum" sz="quarter" idx="4"/>
          </p:nvPr>
        </p:nvSpPr>
        <p:spPr>
          <a:xfrm>
            <a:off x="0" y="6461125"/>
            <a:ext cx="474663" cy="396875"/>
          </a:xfrm>
          <a:prstGeom prst="rect">
            <a:avLst/>
          </a:prstGeom>
        </p:spPr>
        <p:txBody>
          <a:bodyPr vert="horz" lIns="91440" tIns="0" rIns="91440" bIns="36576" rtlCol="0" anchor="ctr"/>
          <a:lstStyle>
            <a:lvl1pPr algn="r" fontAlgn="auto">
              <a:spcBef>
                <a:spcPts val="0"/>
              </a:spcBef>
              <a:spcAft>
                <a:spcPts val="0"/>
              </a:spcAft>
              <a:defRPr lang="en-US" sz="1200" i="0">
                <a:solidFill>
                  <a:srgbClr val="C2D1D4">
                    <a:lumMod val="75000"/>
                  </a:srgbClr>
                </a:solidFill>
                <a:latin typeface="Georgia" pitchFamily="18" charset="0"/>
              </a:defRPr>
            </a:lvl1pPr>
          </a:lstStyle>
          <a:p>
            <a:pPr>
              <a:defRPr/>
            </a:pPr>
            <a:fld id="{CDD4559A-0D93-4031-B216-FA02B107F7A9}" type="slidenum">
              <a:rPr/>
              <a:pPr>
                <a:defRPr/>
              </a:pPr>
              <a:t>‹#›</a:t>
            </a:fld>
            <a:endParaRPr dirty="0"/>
          </a:p>
        </p:txBody>
      </p:sp>
      <p:sp>
        <p:nvSpPr>
          <p:cNvPr id="5125" name="Text Placeholder 17"/>
          <p:cNvSpPr>
            <a:spLocks noGrp="1"/>
          </p:cNvSpPr>
          <p:nvPr>
            <p:ph type="body" idx="1"/>
          </p:nvPr>
        </p:nvSpPr>
        <p:spPr bwMode="auto">
          <a:xfrm>
            <a:off x="255588" y="1600200"/>
            <a:ext cx="8524875" cy="36020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grpSp>
        <p:nvGrpSpPr>
          <p:cNvPr id="5126" name="Group 6"/>
          <p:cNvGrpSpPr>
            <a:grpSpLocks/>
          </p:cNvGrpSpPr>
          <p:nvPr/>
        </p:nvGrpSpPr>
        <p:grpSpPr bwMode="auto">
          <a:xfrm>
            <a:off x="7881938" y="6567488"/>
            <a:ext cx="1125537" cy="155575"/>
            <a:chOff x="7881997" y="6590903"/>
            <a:chExt cx="1124815" cy="156007"/>
          </a:xfrm>
        </p:grpSpPr>
        <p:sp>
          <p:nvSpPr>
            <p:cNvPr id="8" name="Freeform 7"/>
            <p:cNvSpPr>
              <a:spLocks/>
            </p:cNvSpPr>
            <p:nvPr/>
          </p:nvSpPr>
          <p:spPr bwMode="auto">
            <a:xfrm>
              <a:off x="7881997" y="6590903"/>
              <a:ext cx="99948" cy="156007"/>
            </a:xfrm>
            <a:custGeom>
              <a:avLst/>
              <a:gdLst>
                <a:gd name="T0" fmla="*/ 87 w 87"/>
                <a:gd name="T1" fmla="*/ 15 h 135"/>
                <a:gd name="T2" fmla="*/ 87 w 87"/>
                <a:gd name="T3" fmla="*/ 44 h 135"/>
                <a:gd name="T4" fmla="*/ 72 w 87"/>
                <a:gd name="T5" fmla="*/ 29 h 135"/>
                <a:gd name="T6" fmla="*/ 56 w 87"/>
                <a:gd name="T7" fmla="*/ 28 h 135"/>
                <a:gd name="T8" fmla="*/ 57 w 87"/>
                <a:gd name="T9" fmla="*/ 44 h 135"/>
                <a:gd name="T10" fmla="*/ 87 w 87"/>
                <a:gd name="T11" fmla="*/ 73 h 135"/>
                <a:gd name="T12" fmla="*/ 87 w 87"/>
                <a:gd name="T13" fmla="*/ 102 h 135"/>
                <a:gd name="T14" fmla="*/ 43 w 87"/>
                <a:gd name="T15" fmla="*/ 58 h 135"/>
                <a:gd name="T16" fmla="*/ 27 w 87"/>
                <a:gd name="T17" fmla="*/ 57 h 135"/>
                <a:gd name="T18" fmla="*/ 28 w 87"/>
                <a:gd name="T19" fmla="*/ 73 h 135"/>
                <a:gd name="T20" fmla="*/ 76 w 87"/>
                <a:gd name="T21" fmla="*/ 120 h 135"/>
                <a:gd name="T22" fmla="*/ 62 w 87"/>
                <a:gd name="T23" fmla="*/ 135 h 135"/>
                <a:gd name="T24" fmla="*/ 14 w 87"/>
                <a:gd name="T25" fmla="*/ 87 h 135"/>
                <a:gd name="T26" fmla="*/ 13 w 87"/>
                <a:gd name="T27" fmla="*/ 43 h 135"/>
                <a:gd name="T28" fmla="*/ 34 w 87"/>
                <a:gd name="T29" fmla="*/ 35 h 135"/>
                <a:gd name="T30" fmla="*/ 42 w 87"/>
                <a:gd name="T31" fmla="*/ 13 h 135"/>
                <a:gd name="T32" fmla="*/ 86 w 87"/>
                <a:gd name="T33" fmla="*/ 15 h 135"/>
                <a:gd name="T34" fmla="*/ 87 w 87"/>
                <a:gd name="T35" fmla="*/ 15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35">
                  <a:moveTo>
                    <a:pt x="87" y="15"/>
                  </a:moveTo>
                  <a:cubicBezTo>
                    <a:pt x="87" y="44"/>
                    <a:pt x="87" y="44"/>
                    <a:pt x="87" y="44"/>
                  </a:cubicBezTo>
                  <a:cubicBezTo>
                    <a:pt x="72" y="29"/>
                    <a:pt x="72" y="29"/>
                    <a:pt x="72" y="29"/>
                  </a:cubicBezTo>
                  <a:cubicBezTo>
                    <a:pt x="66" y="24"/>
                    <a:pt x="60" y="24"/>
                    <a:pt x="56" y="28"/>
                  </a:cubicBezTo>
                  <a:cubicBezTo>
                    <a:pt x="52" y="32"/>
                    <a:pt x="52" y="38"/>
                    <a:pt x="57" y="44"/>
                  </a:cubicBezTo>
                  <a:cubicBezTo>
                    <a:pt x="87" y="73"/>
                    <a:pt x="87" y="73"/>
                    <a:pt x="87" y="73"/>
                  </a:cubicBezTo>
                  <a:cubicBezTo>
                    <a:pt x="87" y="102"/>
                    <a:pt x="87" y="102"/>
                    <a:pt x="87" y="102"/>
                  </a:cubicBezTo>
                  <a:cubicBezTo>
                    <a:pt x="43" y="58"/>
                    <a:pt x="43" y="58"/>
                    <a:pt x="43" y="58"/>
                  </a:cubicBezTo>
                  <a:cubicBezTo>
                    <a:pt x="37" y="53"/>
                    <a:pt x="31" y="53"/>
                    <a:pt x="27" y="57"/>
                  </a:cubicBezTo>
                  <a:cubicBezTo>
                    <a:pt x="23" y="60"/>
                    <a:pt x="23" y="67"/>
                    <a:pt x="28" y="73"/>
                  </a:cubicBezTo>
                  <a:cubicBezTo>
                    <a:pt x="76" y="120"/>
                    <a:pt x="76" y="120"/>
                    <a:pt x="76" y="120"/>
                  </a:cubicBezTo>
                  <a:cubicBezTo>
                    <a:pt x="62" y="135"/>
                    <a:pt x="62" y="135"/>
                    <a:pt x="62" y="135"/>
                  </a:cubicBezTo>
                  <a:cubicBezTo>
                    <a:pt x="14" y="87"/>
                    <a:pt x="14" y="87"/>
                    <a:pt x="14" y="87"/>
                  </a:cubicBezTo>
                  <a:cubicBezTo>
                    <a:pt x="0" y="73"/>
                    <a:pt x="1" y="54"/>
                    <a:pt x="13" y="43"/>
                  </a:cubicBezTo>
                  <a:cubicBezTo>
                    <a:pt x="21" y="35"/>
                    <a:pt x="30" y="34"/>
                    <a:pt x="34" y="35"/>
                  </a:cubicBezTo>
                  <a:cubicBezTo>
                    <a:pt x="33" y="31"/>
                    <a:pt x="34" y="22"/>
                    <a:pt x="42" y="13"/>
                  </a:cubicBezTo>
                  <a:cubicBezTo>
                    <a:pt x="54" y="2"/>
                    <a:pt x="73" y="0"/>
                    <a:pt x="86" y="15"/>
                  </a:cubicBezTo>
                  <a:lnTo>
                    <a:pt x="87" y="15"/>
                  </a:lnTo>
                  <a:close/>
                </a:path>
              </a:pathLst>
            </a:custGeom>
            <a:solidFill>
              <a:schemeClr val="accent2"/>
            </a:solidFill>
            <a:ln>
              <a:noFill/>
            </a:ln>
          </p:spPr>
          <p:txBody>
            <a:bodyPr/>
            <a:lstStyle/>
            <a:p>
              <a:pPr fontAlgn="auto">
                <a:spcBef>
                  <a:spcPts val="0"/>
                </a:spcBef>
                <a:spcAft>
                  <a:spcPts val="0"/>
                </a:spcAft>
                <a:defRPr/>
              </a:pPr>
              <a:endParaRPr lang="en-US" dirty="0">
                <a:solidFill>
                  <a:srgbClr val="EC881D"/>
                </a:solidFill>
                <a:latin typeface="+mn-lt"/>
              </a:endParaRPr>
            </a:p>
          </p:txBody>
        </p:sp>
        <p:sp>
          <p:nvSpPr>
            <p:cNvPr id="9" name="Freeform 8"/>
            <p:cNvSpPr>
              <a:spLocks/>
            </p:cNvSpPr>
            <p:nvPr/>
          </p:nvSpPr>
          <p:spPr bwMode="auto">
            <a:xfrm>
              <a:off x="7981945" y="6590903"/>
              <a:ext cx="101535" cy="156007"/>
            </a:xfrm>
            <a:custGeom>
              <a:avLst/>
              <a:gdLst>
                <a:gd name="T0" fmla="*/ 0 w 87"/>
                <a:gd name="T1" fmla="*/ 44 h 135"/>
                <a:gd name="T2" fmla="*/ 0 w 87"/>
                <a:gd name="T3" fmla="*/ 15 h 135"/>
                <a:gd name="T4" fmla="*/ 1 w 87"/>
                <a:gd name="T5" fmla="*/ 15 h 135"/>
                <a:gd name="T6" fmla="*/ 44 w 87"/>
                <a:gd name="T7" fmla="*/ 13 h 135"/>
                <a:gd name="T8" fmla="*/ 53 w 87"/>
                <a:gd name="T9" fmla="*/ 35 h 135"/>
                <a:gd name="T10" fmla="*/ 74 w 87"/>
                <a:gd name="T11" fmla="*/ 43 h 135"/>
                <a:gd name="T12" fmla="*/ 73 w 87"/>
                <a:gd name="T13" fmla="*/ 87 h 135"/>
                <a:gd name="T14" fmla="*/ 25 w 87"/>
                <a:gd name="T15" fmla="*/ 135 h 135"/>
                <a:gd name="T16" fmla="*/ 11 w 87"/>
                <a:gd name="T17" fmla="*/ 120 h 135"/>
                <a:gd name="T18" fmla="*/ 58 w 87"/>
                <a:gd name="T19" fmla="*/ 73 h 135"/>
                <a:gd name="T20" fmla="*/ 60 w 87"/>
                <a:gd name="T21" fmla="*/ 57 h 135"/>
                <a:gd name="T22" fmla="*/ 44 w 87"/>
                <a:gd name="T23" fmla="*/ 58 h 135"/>
                <a:gd name="T24" fmla="*/ 0 w 87"/>
                <a:gd name="T25" fmla="*/ 102 h 135"/>
                <a:gd name="T26" fmla="*/ 0 w 87"/>
                <a:gd name="T27" fmla="*/ 73 h 135"/>
                <a:gd name="T28" fmla="*/ 29 w 87"/>
                <a:gd name="T29" fmla="*/ 44 h 135"/>
                <a:gd name="T30" fmla="*/ 31 w 87"/>
                <a:gd name="T31" fmla="*/ 28 h 135"/>
                <a:gd name="T32" fmla="*/ 15 w 87"/>
                <a:gd name="T33" fmla="*/ 29 h 135"/>
                <a:gd name="T34" fmla="*/ 0 w 87"/>
                <a:gd name="T35" fmla="*/ 44 h 135"/>
                <a:gd name="T36" fmla="*/ 0 w 87"/>
                <a:gd name="T37" fmla="*/ 15 h 135"/>
                <a:gd name="T38" fmla="*/ 0 w 87"/>
                <a:gd name="T39" fmla="*/ 44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7" h="135">
                  <a:moveTo>
                    <a:pt x="0" y="44"/>
                  </a:moveTo>
                  <a:cubicBezTo>
                    <a:pt x="0" y="15"/>
                    <a:pt x="0" y="15"/>
                    <a:pt x="0" y="15"/>
                  </a:cubicBezTo>
                  <a:cubicBezTo>
                    <a:pt x="1" y="15"/>
                    <a:pt x="1" y="15"/>
                    <a:pt x="1" y="15"/>
                  </a:cubicBezTo>
                  <a:cubicBezTo>
                    <a:pt x="15" y="0"/>
                    <a:pt x="33" y="2"/>
                    <a:pt x="44" y="13"/>
                  </a:cubicBezTo>
                  <a:cubicBezTo>
                    <a:pt x="53" y="22"/>
                    <a:pt x="53" y="31"/>
                    <a:pt x="53" y="35"/>
                  </a:cubicBezTo>
                  <a:cubicBezTo>
                    <a:pt x="57" y="34"/>
                    <a:pt x="66" y="35"/>
                    <a:pt x="74" y="43"/>
                  </a:cubicBezTo>
                  <a:cubicBezTo>
                    <a:pt x="85" y="54"/>
                    <a:pt x="87" y="73"/>
                    <a:pt x="73" y="87"/>
                  </a:cubicBezTo>
                  <a:cubicBezTo>
                    <a:pt x="25" y="135"/>
                    <a:pt x="25" y="135"/>
                    <a:pt x="25" y="135"/>
                  </a:cubicBezTo>
                  <a:cubicBezTo>
                    <a:pt x="11" y="120"/>
                    <a:pt x="11" y="120"/>
                    <a:pt x="11" y="120"/>
                  </a:cubicBezTo>
                  <a:cubicBezTo>
                    <a:pt x="58" y="73"/>
                    <a:pt x="58" y="73"/>
                    <a:pt x="58" y="73"/>
                  </a:cubicBezTo>
                  <a:cubicBezTo>
                    <a:pt x="64" y="67"/>
                    <a:pt x="63" y="60"/>
                    <a:pt x="60" y="57"/>
                  </a:cubicBezTo>
                  <a:cubicBezTo>
                    <a:pt x="56" y="53"/>
                    <a:pt x="49" y="53"/>
                    <a:pt x="44" y="58"/>
                  </a:cubicBezTo>
                  <a:cubicBezTo>
                    <a:pt x="0" y="102"/>
                    <a:pt x="0" y="102"/>
                    <a:pt x="0" y="102"/>
                  </a:cubicBezTo>
                  <a:cubicBezTo>
                    <a:pt x="0" y="73"/>
                    <a:pt x="0" y="73"/>
                    <a:pt x="0" y="73"/>
                  </a:cubicBezTo>
                  <a:cubicBezTo>
                    <a:pt x="29" y="44"/>
                    <a:pt x="29" y="44"/>
                    <a:pt x="29" y="44"/>
                  </a:cubicBezTo>
                  <a:cubicBezTo>
                    <a:pt x="35" y="38"/>
                    <a:pt x="34" y="32"/>
                    <a:pt x="31" y="28"/>
                  </a:cubicBezTo>
                  <a:cubicBezTo>
                    <a:pt x="27" y="24"/>
                    <a:pt x="20" y="24"/>
                    <a:pt x="15" y="29"/>
                  </a:cubicBezTo>
                  <a:cubicBezTo>
                    <a:pt x="0" y="44"/>
                    <a:pt x="0" y="44"/>
                    <a:pt x="0" y="44"/>
                  </a:cubicBezTo>
                  <a:cubicBezTo>
                    <a:pt x="0" y="15"/>
                    <a:pt x="0" y="15"/>
                    <a:pt x="0" y="15"/>
                  </a:cubicBezTo>
                  <a:lnTo>
                    <a:pt x="0" y="44"/>
                  </a:lnTo>
                  <a:close/>
                </a:path>
              </a:pathLst>
            </a:custGeom>
            <a:solidFill>
              <a:srgbClr val="B2BB1E"/>
            </a:solidFill>
            <a:ln>
              <a:noFill/>
            </a:ln>
            <a:extLst/>
          </p:spPr>
          <p:txBody>
            <a:bodyPr/>
            <a:lstStyle/>
            <a:p>
              <a:pPr fontAlgn="auto">
                <a:spcBef>
                  <a:spcPts val="0"/>
                </a:spcBef>
                <a:spcAft>
                  <a:spcPts val="0"/>
                </a:spcAft>
                <a:defRPr/>
              </a:pPr>
              <a:endParaRPr lang="en-US" dirty="0">
                <a:solidFill>
                  <a:srgbClr val="EC881D"/>
                </a:solidFill>
                <a:latin typeface="+mn-lt"/>
              </a:endParaRPr>
            </a:p>
          </p:txBody>
        </p:sp>
        <p:sp>
          <p:nvSpPr>
            <p:cNvPr id="10" name="Freeform 9"/>
            <p:cNvSpPr>
              <a:spLocks/>
            </p:cNvSpPr>
            <p:nvPr/>
          </p:nvSpPr>
          <p:spPr bwMode="auto">
            <a:xfrm>
              <a:off x="8124728" y="6621149"/>
              <a:ext cx="98362" cy="98698"/>
            </a:xfrm>
            <a:custGeom>
              <a:avLst/>
              <a:gdLst>
                <a:gd name="T0" fmla="*/ 70 w 85"/>
                <a:gd name="T1" fmla="*/ 86 h 86"/>
                <a:gd name="T2" fmla="*/ 70 w 85"/>
                <a:gd name="T3" fmla="*/ 35 h 86"/>
                <a:gd name="T4" fmla="*/ 70 w 85"/>
                <a:gd name="T5" fmla="*/ 26 h 86"/>
                <a:gd name="T6" fmla="*/ 70 w 85"/>
                <a:gd name="T7" fmla="*/ 26 h 86"/>
                <a:gd name="T8" fmla="*/ 65 w 85"/>
                <a:gd name="T9" fmla="*/ 35 h 86"/>
                <a:gd name="T10" fmla="*/ 47 w 85"/>
                <a:gd name="T11" fmla="*/ 62 h 86"/>
                <a:gd name="T12" fmla="*/ 39 w 85"/>
                <a:gd name="T13" fmla="*/ 62 h 86"/>
                <a:gd name="T14" fmla="*/ 20 w 85"/>
                <a:gd name="T15" fmla="*/ 34 h 86"/>
                <a:gd name="T16" fmla="*/ 15 w 85"/>
                <a:gd name="T17" fmla="*/ 26 h 86"/>
                <a:gd name="T18" fmla="*/ 15 w 85"/>
                <a:gd name="T19" fmla="*/ 26 h 86"/>
                <a:gd name="T20" fmla="*/ 15 w 85"/>
                <a:gd name="T21" fmla="*/ 35 h 86"/>
                <a:gd name="T22" fmla="*/ 15 w 85"/>
                <a:gd name="T23" fmla="*/ 86 h 86"/>
                <a:gd name="T24" fmla="*/ 0 w 85"/>
                <a:gd name="T25" fmla="*/ 86 h 86"/>
                <a:gd name="T26" fmla="*/ 0 w 85"/>
                <a:gd name="T27" fmla="*/ 0 h 86"/>
                <a:gd name="T28" fmla="*/ 14 w 85"/>
                <a:gd name="T29" fmla="*/ 0 h 86"/>
                <a:gd name="T30" fmla="*/ 38 w 85"/>
                <a:gd name="T31" fmla="*/ 35 h 86"/>
                <a:gd name="T32" fmla="*/ 43 w 85"/>
                <a:gd name="T33" fmla="*/ 44 h 86"/>
                <a:gd name="T34" fmla="*/ 44 w 85"/>
                <a:gd name="T35" fmla="*/ 44 h 86"/>
                <a:gd name="T36" fmla="*/ 49 w 85"/>
                <a:gd name="T37" fmla="*/ 34 h 86"/>
                <a:gd name="T38" fmla="*/ 70 w 85"/>
                <a:gd name="T39" fmla="*/ 0 h 86"/>
                <a:gd name="T40" fmla="*/ 85 w 85"/>
                <a:gd name="T41" fmla="*/ 0 h 86"/>
                <a:gd name="T42" fmla="*/ 85 w 85"/>
                <a:gd name="T43" fmla="*/ 86 h 86"/>
                <a:gd name="T44" fmla="*/ 70 w 85"/>
                <a:gd name="T45"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5" h="86">
                  <a:moveTo>
                    <a:pt x="70" y="86"/>
                  </a:moveTo>
                  <a:cubicBezTo>
                    <a:pt x="70" y="35"/>
                    <a:pt x="70" y="35"/>
                    <a:pt x="70" y="35"/>
                  </a:cubicBezTo>
                  <a:cubicBezTo>
                    <a:pt x="70" y="32"/>
                    <a:pt x="70" y="29"/>
                    <a:pt x="70" y="26"/>
                  </a:cubicBezTo>
                  <a:cubicBezTo>
                    <a:pt x="70" y="26"/>
                    <a:pt x="70" y="26"/>
                    <a:pt x="70" y="26"/>
                  </a:cubicBezTo>
                  <a:cubicBezTo>
                    <a:pt x="69" y="29"/>
                    <a:pt x="66" y="32"/>
                    <a:pt x="65" y="35"/>
                  </a:cubicBezTo>
                  <a:cubicBezTo>
                    <a:pt x="47" y="62"/>
                    <a:pt x="47" y="62"/>
                    <a:pt x="47" y="62"/>
                  </a:cubicBezTo>
                  <a:cubicBezTo>
                    <a:pt x="39" y="62"/>
                    <a:pt x="39" y="62"/>
                    <a:pt x="39" y="62"/>
                  </a:cubicBezTo>
                  <a:cubicBezTo>
                    <a:pt x="20" y="34"/>
                    <a:pt x="20" y="34"/>
                    <a:pt x="20" y="34"/>
                  </a:cubicBezTo>
                  <a:cubicBezTo>
                    <a:pt x="19" y="32"/>
                    <a:pt x="17" y="29"/>
                    <a:pt x="15" y="26"/>
                  </a:cubicBezTo>
                  <a:cubicBezTo>
                    <a:pt x="15" y="26"/>
                    <a:pt x="15" y="26"/>
                    <a:pt x="15" y="26"/>
                  </a:cubicBezTo>
                  <a:cubicBezTo>
                    <a:pt x="15" y="29"/>
                    <a:pt x="15" y="32"/>
                    <a:pt x="15" y="35"/>
                  </a:cubicBezTo>
                  <a:cubicBezTo>
                    <a:pt x="15" y="86"/>
                    <a:pt x="15" y="86"/>
                    <a:pt x="15" y="86"/>
                  </a:cubicBezTo>
                  <a:cubicBezTo>
                    <a:pt x="0" y="86"/>
                    <a:pt x="0" y="86"/>
                    <a:pt x="0" y="86"/>
                  </a:cubicBezTo>
                  <a:cubicBezTo>
                    <a:pt x="0" y="0"/>
                    <a:pt x="0" y="0"/>
                    <a:pt x="0" y="0"/>
                  </a:cubicBezTo>
                  <a:cubicBezTo>
                    <a:pt x="14" y="0"/>
                    <a:pt x="14" y="0"/>
                    <a:pt x="14" y="0"/>
                  </a:cubicBezTo>
                  <a:cubicBezTo>
                    <a:pt x="38" y="35"/>
                    <a:pt x="38" y="35"/>
                    <a:pt x="38" y="35"/>
                  </a:cubicBezTo>
                  <a:cubicBezTo>
                    <a:pt x="40" y="38"/>
                    <a:pt x="42" y="41"/>
                    <a:pt x="43" y="44"/>
                  </a:cubicBezTo>
                  <a:cubicBezTo>
                    <a:pt x="44" y="44"/>
                    <a:pt x="44" y="44"/>
                    <a:pt x="44" y="44"/>
                  </a:cubicBezTo>
                  <a:cubicBezTo>
                    <a:pt x="45" y="41"/>
                    <a:pt x="46" y="38"/>
                    <a:pt x="49" y="34"/>
                  </a:cubicBezTo>
                  <a:cubicBezTo>
                    <a:pt x="70" y="0"/>
                    <a:pt x="70" y="0"/>
                    <a:pt x="70" y="0"/>
                  </a:cubicBezTo>
                  <a:cubicBezTo>
                    <a:pt x="85" y="0"/>
                    <a:pt x="85" y="0"/>
                    <a:pt x="85" y="0"/>
                  </a:cubicBezTo>
                  <a:cubicBezTo>
                    <a:pt x="85" y="86"/>
                    <a:pt x="85" y="86"/>
                    <a:pt x="85" y="86"/>
                  </a:cubicBezTo>
                  <a:lnTo>
                    <a:pt x="70" y="86"/>
                  </a:lnTo>
                  <a:close/>
                </a:path>
              </a:pathLst>
            </a:custGeom>
            <a:solidFill>
              <a:schemeClr val="accent2"/>
            </a:solidFill>
            <a:ln>
              <a:noFill/>
            </a:ln>
          </p:spPr>
          <p:txBody>
            <a:bodyPr/>
            <a:lstStyle/>
            <a:p>
              <a:pPr fontAlgn="auto">
                <a:spcBef>
                  <a:spcPts val="0"/>
                </a:spcBef>
                <a:spcAft>
                  <a:spcPts val="0"/>
                </a:spcAft>
                <a:defRPr/>
              </a:pPr>
              <a:endParaRPr lang="en-US" dirty="0">
                <a:solidFill>
                  <a:srgbClr val="EC881D"/>
                </a:solidFill>
                <a:latin typeface="+mn-lt"/>
              </a:endParaRPr>
            </a:p>
          </p:txBody>
        </p:sp>
        <p:sp>
          <p:nvSpPr>
            <p:cNvPr id="11" name="Freeform 10"/>
            <p:cNvSpPr>
              <a:spLocks noEditPoints="1"/>
            </p:cNvSpPr>
            <p:nvPr/>
          </p:nvSpPr>
          <p:spPr bwMode="auto">
            <a:xfrm>
              <a:off x="8240542" y="6622741"/>
              <a:ext cx="20624" cy="98698"/>
            </a:xfrm>
            <a:custGeom>
              <a:avLst/>
              <a:gdLst>
                <a:gd name="T0" fmla="*/ 1 w 18"/>
                <a:gd name="T1" fmla="*/ 27 h 85"/>
                <a:gd name="T2" fmla="*/ 16 w 18"/>
                <a:gd name="T3" fmla="*/ 27 h 85"/>
                <a:gd name="T4" fmla="*/ 16 w 18"/>
                <a:gd name="T5" fmla="*/ 74 h 85"/>
                <a:gd name="T6" fmla="*/ 1 w 18"/>
                <a:gd name="T7" fmla="*/ 85 h 85"/>
                <a:gd name="T8" fmla="*/ 1 w 18"/>
                <a:gd name="T9" fmla="*/ 27 h 85"/>
                <a:gd name="T10" fmla="*/ 9 w 18"/>
                <a:gd name="T11" fmla="*/ 18 h 85"/>
                <a:gd name="T12" fmla="*/ 0 w 18"/>
                <a:gd name="T13" fmla="*/ 9 h 85"/>
                <a:gd name="T14" fmla="*/ 9 w 18"/>
                <a:gd name="T15" fmla="*/ 0 h 85"/>
                <a:gd name="T16" fmla="*/ 18 w 18"/>
                <a:gd name="T17" fmla="*/ 9 h 85"/>
                <a:gd name="T18" fmla="*/ 9 w 18"/>
                <a:gd name="T19" fmla="*/ 18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85">
                  <a:moveTo>
                    <a:pt x="1" y="27"/>
                  </a:moveTo>
                  <a:cubicBezTo>
                    <a:pt x="16" y="27"/>
                    <a:pt x="16" y="27"/>
                    <a:pt x="16" y="27"/>
                  </a:cubicBezTo>
                  <a:cubicBezTo>
                    <a:pt x="16" y="74"/>
                    <a:pt x="16" y="74"/>
                    <a:pt x="16" y="74"/>
                  </a:cubicBezTo>
                  <a:cubicBezTo>
                    <a:pt x="16" y="85"/>
                    <a:pt x="1" y="85"/>
                    <a:pt x="1" y="85"/>
                  </a:cubicBezTo>
                  <a:lnTo>
                    <a:pt x="1" y="27"/>
                  </a:lnTo>
                  <a:close/>
                  <a:moveTo>
                    <a:pt x="9" y="18"/>
                  </a:moveTo>
                  <a:cubicBezTo>
                    <a:pt x="4" y="18"/>
                    <a:pt x="0" y="14"/>
                    <a:pt x="0" y="9"/>
                  </a:cubicBezTo>
                  <a:cubicBezTo>
                    <a:pt x="0" y="4"/>
                    <a:pt x="4" y="0"/>
                    <a:pt x="9" y="0"/>
                  </a:cubicBezTo>
                  <a:cubicBezTo>
                    <a:pt x="14" y="0"/>
                    <a:pt x="18" y="4"/>
                    <a:pt x="18" y="9"/>
                  </a:cubicBezTo>
                  <a:cubicBezTo>
                    <a:pt x="18" y="14"/>
                    <a:pt x="14" y="18"/>
                    <a:pt x="9" y="18"/>
                  </a:cubicBezTo>
                </a:path>
              </a:pathLst>
            </a:custGeom>
            <a:solidFill>
              <a:schemeClr val="accent2"/>
            </a:solidFill>
            <a:ln>
              <a:noFill/>
            </a:ln>
          </p:spPr>
          <p:txBody>
            <a:bodyPr/>
            <a:lstStyle/>
            <a:p>
              <a:pPr fontAlgn="auto">
                <a:spcBef>
                  <a:spcPts val="0"/>
                </a:spcBef>
                <a:spcAft>
                  <a:spcPts val="0"/>
                </a:spcAft>
                <a:defRPr/>
              </a:pPr>
              <a:endParaRPr lang="en-US" dirty="0">
                <a:solidFill>
                  <a:srgbClr val="EC881D"/>
                </a:solidFill>
                <a:latin typeface="+mn-lt"/>
              </a:endParaRPr>
            </a:p>
          </p:txBody>
        </p:sp>
        <p:sp>
          <p:nvSpPr>
            <p:cNvPr id="12" name="Freeform 11"/>
            <p:cNvSpPr>
              <a:spLocks/>
            </p:cNvSpPr>
            <p:nvPr/>
          </p:nvSpPr>
          <p:spPr bwMode="auto">
            <a:xfrm>
              <a:off x="8277030" y="6621149"/>
              <a:ext cx="15865" cy="100291"/>
            </a:xfrm>
            <a:custGeom>
              <a:avLst/>
              <a:gdLst>
                <a:gd name="T0" fmla="*/ 0 w 14"/>
                <a:gd name="T1" fmla="*/ 0 h 87"/>
                <a:gd name="T2" fmla="*/ 14 w 14"/>
                <a:gd name="T3" fmla="*/ 0 h 87"/>
                <a:gd name="T4" fmla="*/ 14 w 14"/>
                <a:gd name="T5" fmla="*/ 76 h 87"/>
                <a:gd name="T6" fmla="*/ 0 w 14"/>
                <a:gd name="T7" fmla="*/ 87 h 87"/>
                <a:gd name="T8" fmla="*/ 0 w 14"/>
                <a:gd name="T9" fmla="*/ 0 h 87"/>
              </a:gdLst>
              <a:ahLst/>
              <a:cxnLst>
                <a:cxn ang="0">
                  <a:pos x="T0" y="T1"/>
                </a:cxn>
                <a:cxn ang="0">
                  <a:pos x="T2" y="T3"/>
                </a:cxn>
                <a:cxn ang="0">
                  <a:pos x="T4" y="T5"/>
                </a:cxn>
                <a:cxn ang="0">
                  <a:pos x="T6" y="T7"/>
                </a:cxn>
                <a:cxn ang="0">
                  <a:pos x="T8" y="T9"/>
                </a:cxn>
              </a:cxnLst>
              <a:rect l="0" t="0" r="r" b="b"/>
              <a:pathLst>
                <a:path w="14" h="87">
                  <a:moveTo>
                    <a:pt x="0" y="0"/>
                  </a:moveTo>
                  <a:cubicBezTo>
                    <a:pt x="14" y="0"/>
                    <a:pt x="14" y="0"/>
                    <a:pt x="14" y="0"/>
                  </a:cubicBezTo>
                  <a:cubicBezTo>
                    <a:pt x="14" y="76"/>
                    <a:pt x="14" y="76"/>
                    <a:pt x="14" y="76"/>
                  </a:cubicBezTo>
                  <a:cubicBezTo>
                    <a:pt x="14" y="87"/>
                    <a:pt x="0" y="87"/>
                    <a:pt x="0" y="87"/>
                  </a:cubicBezTo>
                  <a:lnTo>
                    <a:pt x="0" y="0"/>
                  </a:lnTo>
                  <a:close/>
                </a:path>
              </a:pathLst>
            </a:custGeom>
            <a:solidFill>
              <a:schemeClr val="accent2"/>
            </a:solidFill>
            <a:ln>
              <a:noFill/>
            </a:ln>
          </p:spPr>
          <p:txBody>
            <a:bodyPr/>
            <a:lstStyle/>
            <a:p>
              <a:pPr fontAlgn="auto">
                <a:spcBef>
                  <a:spcPts val="0"/>
                </a:spcBef>
                <a:spcAft>
                  <a:spcPts val="0"/>
                </a:spcAft>
                <a:defRPr/>
              </a:pPr>
              <a:endParaRPr lang="en-US" dirty="0">
                <a:solidFill>
                  <a:srgbClr val="EC881D"/>
                </a:solidFill>
                <a:latin typeface="+mn-lt"/>
              </a:endParaRPr>
            </a:p>
          </p:txBody>
        </p:sp>
        <p:sp>
          <p:nvSpPr>
            <p:cNvPr id="13" name="Freeform 12"/>
            <p:cNvSpPr>
              <a:spLocks/>
            </p:cNvSpPr>
            <p:nvPr/>
          </p:nvSpPr>
          <p:spPr bwMode="auto">
            <a:xfrm>
              <a:off x="8310347" y="6621149"/>
              <a:ext cx="15865" cy="100291"/>
            </a:xfrm>
            <a:custGeom>
              <a:avLst/>
              <a:gdLst>
                <a:gd name="T0" fmla="*/ 0 w 14"/>
                <a:gd name="T1" fmla="*/ 0 h 87"/>
                <a:gd name="T2" fmla="*/ 14 w 14"/>
                <a:gd name="T3" fmla="*/ 0 h 87"/>
                <a:gd name="T4" fmla="*/ 14 w 14"/>
                <a:gd name="T5" fmla="*/ 76 h 87"/>
                <a:gd name="T6" fmla="*/ 0 w 14"/>
                <a:gd name="T7" fmla="*/ 87 h 87"/>
                <a:gd name="T8" fmla="*/ 0 w 14"/>
                <a:gd name="T9" fmla="*/ 0 h 87"/>
              </a:gdLst>
              <a:ahLst/>
              <a:cxnLst>
                <a:cxn ang="0">
                  <a:pos x="T0" y="T1"/>
                </a:cxn>
                <a:cxn ang="0">
                  <a:pos x="T2" y="T3"/>
                </a:cxn>
                <a:cxn ang="0">
                  <a:pos x="T4" y="T5"/>
                </a:cxn>
                <a:cxn ang="0">
                  <a:pos x="T6" y="T7"/>
                </a:cxn>
                <a:cxn ang="0">
                  <a:pos x="T8" y="T9"/>
                </a:cxn>
              </a:cxnLst>
              <a:rect l="0" t="0" r="r" b="b"/>
              <a:pathLst>
                <a:path w="14" h="87">
                  <a:moveTo>
                    <a:pt x="0" y="0"/>
                  </a:moveTo>
                  <a:cubicBezTo>
                    <a:pt x="14" y="0"/>
                    <a:pt x="14" y="0"/>
                    <a:pt x="14" y="0"/>
                  </a:cubicBezTo>
                  <a:cubicBezTo>
                    <a:pt x="14" y="76"/>
                    <a:pt x="14" y="76"/>
                    <a:pt x="14" y="76"/>
                  </a:cubicBezTo>
                  <a:cubicBezTo>
                    <a:pt x="14" y="87"/>
                    <a:pt x="0" y="87"/>
                    <a:pt x="0" y="87"/>
                  </a:cubicBezTo>
                  <a:lnTo>
                    <a:pt x="0" y="0"/>
                  </a:lnTo>
                  <a:close/>
                </a:path>
              </a:pathLst>
            </a:custGeom>
            <a:solidFill>
              <a:schemeClr val="accent2"/>
            </a:solidFill>
            <a:ln>
              <a:noFill/>
            </a:ln>
          </p:spPr>
          <p:txBody>
            <a:bodyPr/>
            <a:lstStyle/>
            <a:p>
              <a:pPr fontAlgn="auto">
                <a:spcBef>
                  <a:spcPts val="0"/>
                </a:spcBef>
                <a:spcAft>
                  <a:spcPts val="0"/>
                </a:spcAft>
                <a:defRPr/>
              </a:pPr>
              <a:endParaRPr lang="en-US" dirty="0">
                <a:solidFill>
                  <a:srgbClr val="EC881D"/>
                </a:solidFill>
                <a:latin typeface="+mn-lt"/>
              </a:endParaRPr>
            </a:p>
          </p:txBody>
        </p:sp>
        <p:sp>
          <p:nvSpPr>
            <p:cNvPr id="14" name="Freeform 13"/>
            <p:cNvSpPr>
              <a:spLocks/>
            </p:cNvSpPr>
            <p:nvPr/>
          </p:nvSpPr>
          <p:spPr bwMode="auto">
            <a:xfrm>
              <a:off x="8335731" y="6654579"/>
              <a:ext cx="104708" cy="70044"/>
            </a:xfrm>
            <a:custGeom>
              <a:avLst/>
              <a:gdLst>
                <a:gd name="T0" fmla="*/ 15 w 90"/>
                <a:gd name="T1" fmla="*/ 0 h 61"/>
                <a:gd name="T2" fmla="*/ 27 w 90"/>
                <a:gd name="T3" fmla="*/ 39 h 61"/>
                <a:gd name="T4" fmla="*/ 27 w 90"/>
                <a:gd name="T5" fmla="*/ 39 h 61"/>
                <a:gd name="T6" fmla="*/ 40 w 90"/>
                <a:gd name="T7" fmla="*/ 0 h 61"/>
                <a:gd name="T8" fmla="*/ 51 w 90"/>
                <a:gd name="T9" fmla="*/ 0 h 61"/>
                <a:gd name="T10" fmla="*/ 64 w 90"/>
                <a:gd name="T11" fmla="*/ 39 h 61"/>
                <a:gd name="T12" fmla="*/ 64 w 90"/>
                <a:gd name="T13" fmla="*/ 39 h 61"/>
                <a:gd name="T14" fmla="*/ 76 w 90"/>
                <a:gd name="T15" fmla="*/ 0 h 61"/>
                <a:gd name="T16" fmla="*/ 90 w 90"/>
                <a:gd name="T17" fmla="*/ 0 h 61"/>
                <a:gd name="T18" fmla="*/ 73 w 90"/>
                <a:gd name="T19" fmla="*/ 47 h 61"/>
                <a:gd name="T20" fmla="*/ 58 w 90"/>
                <a:gd name="T21" fmla="*/ 58 h 61"/>
                <a:gd name="T22" fmla="*/ 45 w 90"/>
                <a:gd name="T23" fmla="*/ 19 h 61"/>
                <a:gd name="T24" fmla="*/ 45 w 90"/>
                <a:gd name="T25" fmla="*/ 19 h 61"/>
                <a:gd name="T26" fmla="*/ 36 w 90"/>
                <a:gd name="T27" fmla="*/ 47 h 61"/>
                <a:gd name="T28" fmla="*/ 21 w 90"/>
                <a:gd name="T29" fmla="*/ 58 h 61"/>
                <a:gd name="T30" fmla="*/ 0 w 90"/>
                <a:gd name="T31" fmla="*/ 0 h 61"/>
                <a:gd name="T32" fmla="*/ 15 w 90"/>
                <a:gd name="T33"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61">
                  <a:moveTo>
                    <a:pt x="15" y="0"/>
                  </a:moveTo>
                  <a:cubicBezTo>
                    <a:pt x="27" y="39"/>
                    <a:pt x="27" y="39"/>
                    <a:pt x="27" y="39"/>
                  </a:cubicBezTo>
                  <a:cubicBezTo>
                    <a:pt x="27" y="39"/>
                    <a:pt x="27" y="39"/>
                    <a:pt x="27" y="39"/>
                  </a:cubicBezTo>
                  <a:cubicBezTo>
                    <a:pt x="40" y="0"/>
                    <a:pt x="40" y="0"/>
                    <a:pt x="40" y="0"/>
                  </a:cubicBezTo>
                  <a:cubicBezTo>
                    <a:pt x="51" y="0"/>
                    <a:pt x="51" y="0"/>
                    <a:pt x="51" y="0"/>
                  </a:cubicBezTo>
                  <a:cubicBezTo>
                    <a:pt x="64" y="39"/>
                    <a:pt x="64" y="39"/>
                    <a:pt x="64" y="39"/>
                  </a:cubicBezTo>
                  <a:cubicBezTo>
                    <a:pt x="64" y="39"/>
                    <a:pt x="64" y="39"/>
                    <a:pt x="64" y="39"/>
                  </a:cubicBezTo>
                  <a:cubicBezTo>
                    <a:pt x="76" y="0"/>
                    <a:pt x="76" y="0"/>
                    <a:pt x="76" y="0"/>
                  </a:cubicBezTo>
                  <a:cubicBezTo>
                    <a:pt x="90" y="0"/>
                    <a:pt x="90" y="0"/>
                    <a:pt x="90" y="0"/>
                  </a:cubicBezTo>
                  <a:cubicBezTo>
                    <a:pt x="73" y="47"/>
                    <a:pt x="73" y="47"/>
                    <a:pt x="73" y="47"/>
                  </a:cubicBezTo>
                  <a:cubicBezTo>
                    <a:pt x="73" y="47"/>
                    <a:pt x="69" y="61"/>
                    <a:pt x="58" y="58"/>
                  </a:cubicBezTo>
                  <a:cubicBezTo>
                    <a:pt x="45" y="19"/>
                    <a:pt x="45" y="19"/>
                    <a:pt x="45" y="19"/>
                  </a:cubicBezTo>
                  <a:cubicBezTo>
                    <a:pt x="45" y="19"/>
                    <a:pt x="45" y="19"/>
                    <a:pt x="45" y="19"/>
                  </a:cubicBezTo>
                  <a:cubicBezTo>
                    <a:pt x="36" y="47"/>
                    <a:pt x="36" y="47"/>
                    <a:pt x="36" y="47"/>
                  </a:cubicBezTo>
                  <a:cubicBezTo>
                    <a:pt x="36" y="47"/>
                    <a:pt x="32" y="61"/>
                    <a:pt x="21" y="58"/>
                  </a:cubicBezTo>
                  <a:cubicBezTo>
                    <a:pt x="0" y="0"/>
                    <a:pt x="0" y="0"/>
                    <a:pt x="0" y="0"/>
                  </a:cubicBezTo>
                  <a:lnTo>
                    <a:pt x="15" y="0"/>
                  </a:lnTo>
                  <a:close/>
                </a:path>
              </a:pathLst>
            </a:custGeom>
            <a:solidFill>
              <a:schemeClr val="accent2"/>
            </a:solidFill>
            <a:ln>
              <a:noFill/>
            </a:ln>
          </p:spPr>
          <p:txBody>
            <a:bodyPr/>
            <a:lstStyle/>
            <a:p>
              <a:pPr fontAlgn="auto">
                <a:spcBef>
                  <a:spcPts val="0"/>
                </a:spcBef>
                <a:spcAft>
                  <a:spcPts val="0"/>
                </a:spcAft>
                <a:defRPr/>
              </a:pPr>
              <a:endParaRPr lang="en-US" dirty="0">
                <a:solidFill>
                  <a:srgbClr val="EC881D"/>
                </a:solidFill>
                <a:latin typeface="+mn-lt"/>
              </a:endParaRPr>
            </a:p>
          </p:txBody>
        </p:sp>
        <p:sp>
          <p:nvSpPr>
            <p:cNvPr id="15" name="Freeform 14"/>
            <p:cNvSpPr>
              <a:spLocks noEditPoints="1"/>
            </p:cNvSpPr>
            <p:nvPr/>
          </p:nvSpPr>
          <p:spPr bwMode="auto">
            <a:xfrm>
              <a:off x="8442025" y="6652987"/>
              <a:ext cx="58700" cy="68453"/>
            </a:xfrm>
            <a:custGeom>
              <a:avLst/>
              <a:gdLst>
                <a:gd name="T0" fmla="*/ 35 w 51"/>
                <a:gd name="T1" fmla="*/ 32 h 59"/>
                <a:gd name="T2" fmla="*/ 26 w 51"/>
                <a:gd name="T3" fmla="*/ 32 h 59"/>
                <a:gd name="T4" fmla="*/ 15 w 51"/>
                <a:gd name="T5" fmla="*/ 40 h 59"/>
                <a:gd name="T6" fmla="*/ 24 w 51"/>
                <a:gd name="T7" fmla="*/ 48 h 59"/>
                <a:gd name="T8" fmla="*/ 35 w 51"/>
                <a:gd name="T9" fmla="*/ 44 h 59"/>
                <a:gd name="T10" fmla="*/ 35 w 51"/>
                <a:gd name="T11" fmla="*/ 32 h 59"/>
                <a:gd name="T12" fmla="*/ 38 w 51"/>
                <a:gd name="T13" fmla="*/ 59 h 59"/>
                <a:gd name="T14" fmla="*/ 36 w 51"/>
                <a:gd name="T15" fmla="*/ 53 h 59"/>
                <a:gd name="T16" fmla="*/ 19 w 51"/>
                <a:gd name="T17" fmla="*/ 59 h 59"/>
                <a:gd name="T18" fmla="*/ 0 w 51"/>
                <a:gd name="T19" fmla="*/ 41 h 59"/>
                <a:gd name="T20" fmla="*/ 24 w 51"/>
                <a:gd name="T21" fmla="*/ 22 h 59"/>
                <a:gd name="T22" fmla="*/ 35 w 51"/>
                <a:gd name="T23" fmla="*/ 22 h 59"/>
                <a:gd name="T24" fmla="*/ 35 w 51"/>
                <a:gd name="T25" fmla="*/ 20 h 59"/>
                <a:gd name="T26" fmla="*/ 23 w 51"/>
                <a:gd name="T27" fmla="*/ 11 h 59"/>
                <a:gd name="T28" fmla="*/ 9 w 51"/>
                <a:gd name="T29" fmla="*/ 15 h 59"/>
                <a:gd name="T30" fmla="*/ 4 w 51"/>
                <a:gd name="T31" fmla="*/ 6 h 59"/>
                <a:gd name="T32" fmla="*/ 27 w 51"/>
                <a:gd name="T33" fmla="*/ 0 h 59"/>
                <a:gd name="T34" fmla="*/ 49 w 51"/>
                <a:gd name="T35" fmla="*/ 20 h 59"/>
                <a:gd name="T36" fmla="*/ 49 w 51"/>
                <a:gd name="T37" fmla="*/ 43 h 59"/>
                <a:gd name="T38" fmla="*/ 51 w 51"/>
                <a:gd name="T39" fmla="*/ 59 h 59"/>
                <a:gd name="T40" fmla="*/ 38 w 51"/>
                <a:gd name="T41"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 h="59">
                  <a:moveTo>
                    <a:pt x="35" y="32"/>
                  </a:moveTo>
                  <a:cubicBezTo>
                    <a:pt x="26" y="32"/>
                    <a:pt x="26" y="32"/>
                    <a:pt x="26" y="32"/>
                  </a:cubicBezTo>
                  <a:cubicBezTo>
                    <a:pt x="18" y="32"/>
                    <a:pt x="15" y="35"/>
                    <a:pt x="15" y="40"/>
                  </a:cubicBezTo>
                  <a:cubicBezTo>
                    <a:pt x="15" y="45"/>
                    <a:pt x="18" y="48"/>
                    <a:pt x="24" y="48"/>
                  </a:cubicBezTo>
                  <a:cubicBezTo>
                    <a:pt x="29" y="48"/>
                    <a:pt x="33" y="46"/>
                    <a:pt x="35" y="44"/>
                  </a:cubicBezTo>
                  <a:lnTo>
                    <a:pt x="35" y="32"/>
                  </a:lnTo>
                  <a:close/>
                  <a:moveTo>
                    <a:pt x="38" y="59"/>
                  </a:moveTo>
                  <a:cubicBezTo>
                    <a:pt x="36" y="53"/>
                    <a:pt x="36" y="53"/>
                    <a:pt x="36" y="53"/>
                  </a:cubicBezTo>
                  <a:cubicBezTo>
                    <a:pt x="32" y="57"/>
                    <a:pt x="27" y="59"/>
                    <a:pt x="19" y="59"/>
                  </a:cubicBezTo>
                  <a:cubicBezTo>
                    <a:pt x="9" y="59"/>
                    <a:pt x="0" y="52"/>
                    <a:pt x="0" y="41"/>
                  </a:cubicBezTo>
                  <a:cubicBezTo>
                    <a:pt x="0" y="29"/>
                    <a:pt x="10" y="23"/>
                    <a:pt x="24" y="22"/>
                  </a:cubicBezTo>
                  <a:cubicBezTo>
                    <a:pt x="35" y="22"/>
                    <a:pt x="35" y="22"/>
                    <a:pt x="35" y="22"/>
                  </a:cubicBezTo>
                  <a:cubicBezTo>
                    <a:pt x="35" y="20"/>
                    <a:pt x="35" y="20"/>
                    <a:pt x="35" y="20"/>
                  </a:cubicBezTo>
                  <a:cubicBezTo>
                    <a:pt x="35" y="13"/>
                    <a:pt x="30" y="11"/>
                    <a:pt x="23" y="11"/>
                  </a:cubicBezTo>
                  <a:cubicBezTo>
                    <a:pt x="17" y="11"/>
                    <a:pt x="13" y="13"/>
                    <a:pt x="9" y="15"/>
                  </a:cubicBezTo>
                  <a:cubicBezTo>
                    <a:pt x="4" y="6"/>
                    <a:pt x="4" y="6"/>
                    <a:pt x="4" y="6"/>
                  </a:cubicBezTo>
                  <a:cubicBezTo>
                    <a:pt x="12" y="1"/>
                    <a:pt x="19" y="0"/>
                    <a:pt x="27" y="0"/>
                  </a:cubicBezTo>
                  <a:cubicBezTo>
                    <a:pt x="41" y="0"/>
                    <a:pt x="49" y="5"/>
                    <a:pt x="49" y="20"/>
                  </a:cubicBezTo>
                  <a:cubicBezTo>
                    <a:pt x="49" y="43"/>
                    <a:pt x="49" y="43"/>
                    <a:pt x="49" y="43"/>
                  </a:cubicBezTo>
                  <a:cubicBezTo>
                    <a:pt x="49" y="51"/>
                    <a:pt x="50" y="57"/>
                    <a:pt x="51" y="59"/>
                  </a:cubicBezTo>
                  <a:lnTo>
                    <a:pt x="38" y="59"/>
                  </a:lnTo>
                  <a:close/>
                </a:path>
              </a:pathLst>
            </a:custGeom>
            <a:solidFill>
              <a:schemeClr val="accent2"/>
            </a:solidFill>
            <a:ln>
              <a:noFill/>
            </a:ln>
          </p:spPr>
          <p:txBody>
            <a:bodyPr/>
            <a:lstStyle/>
            <a:p>
              <a:pPr fontAlgn="auto">
                <a:spcBef>
                  <a:spcPts val="0"/>
                </a:spcBef>
                <a:spcAft>
                  <a:spcPts val="0"/>
                </a:spcAft>
                <a:defRPr/>
              </a:pPr>
              <a:endParaRPr lang="en-US" dirty="0">
                <a:solidFill>
                  <a:srgbClr val="EC881D"/>
                </a:solidFill>
                <a:latin typeface="+mn-lt"/>
              </a:endParaRPr>
            </a:p>
          </p:txBody>
        </p:sp>
        <p:sp>
          <p:nvSpPr>
            <p:cNvPr id="16" name="Freeform 15"/>
            <p:cNvSpPr>
              <a:spLocks/>
            </p:cNvSpPr>
            <p:nvPr/>
          </p:nvSpPr>
          <p:spPr bwMode="auto">
            <a:xfrm>
              <a:off x="8513417" y="6652987"/>
              <a:ext cx="44421" cy="68453"/>
            </a:xfrm>
            <a:custGeom>
              <a:avLst/>
              <a:gdLst>
                <a:gd name="T0" fmla="*/ 0 w 38"/>
                <a:gd name="T1" fmla="*/ 1 h 59"/>
                <a:gd name="T2" fmla="*/ 13 w 38"/>
                <a:gd name="T3" fmla="*/ 1 h 59"/>
                <a:gd name="T4" fmla="*/ 14 w 38"/>
                <a:gd name="T5" fmla="*/ 7 h 59"/>
                <a:gd name="T6" fmla="*/ 30 w 38"/>
                <a:gd name="T7" fmla="*/ 0 h 59"/>
                <a:gd name="T8" fmla="*/ 38 w 38"/>
                <a:gd name="T9" fmla="*/ 2 h 59"/>
                <a:gd name="T10" fmla="*/ 33 w 38"/>
                <a:gd name="T11" fmla="*/ 14 h 59"/>
                <a:gd name="T12" fmla="*/ 26 w 38"/>
                <a:gd name="T13" fmla="*/ 12 h 59"/>
                <a:gd name="T14" fmla="*/ 15 w 38"/>
                <a:gd name="T15" fmla="*/ 18 h 59"/>
                <a:gd name="T16" fmla="*/ 15 w 38"/>
                <a:gd name="T17" fmla="*/ 48 h 59"/>
                <a:gd name="T18" fmla="*/ 0 w 38"/>
                <a:gd name="T19" fmla="*/ 59 h 59"/>
                <a:gd name="T20" fmla="*/ 0 w 38"/>
                <a:gd name="T21" fmla="*/ 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59">
                  <a:moveTo>
                    <a:pt x="0" y="1"/>
                  </a:moveTo>
                  <a:cubicBezTo>
                    <a:pt x="13" y="1"/>
                    <a:pt x="13" y="1"/>
                    <a:pt x="13" y="1"/>
                  </a:cubicBezTo>
                  <a:cubicBezTo>
                    <a:pt x="14" y="7"/>
                    <a:pt x="14" y="7"/>
                    <a:pt x="14" y="7"/>
                  </a:cubicBezTo>
                  <a:cubicBezTo>
                    <a:pt x="20" y="2"/>
                    <a:pt x="25" y="0"/>
                    <a:pt x="30" y="0"/>
                  </a:cubicBezTo>
                  <a:cubicBezTo>
                    <a:pt x="33" y="0"/>
                    <a:pt x="36" y="0"/>
                    <a:pt x="38" y="2"/>
                  </a:cubicBezTo>
                  <a:cubicBezTo>
                    <a:pt x="33" y="14"/>
                    <a:pt x="33" y="14"/>
                    <a:pt x="33" y="14"/>
                  </a:cubicBezTo>
                  <a:cubicBezTo>
                    <a:pt x="30" y="13"/>
                    <a:pt x="28" y="12"/>
                    <a:pt x="26" y="12"/>
                  </a:cubicBezTo>
                  <a:cubicBezTo>
                    <a:pt x="23" y="12"/>
                    <a:pt x="19" y="14"/>
                    <a:pt x="15" y="18"/>
                  </a:cubicBezTo>
                  <a:cubicBezTo>
                    <a:pt x="15" y="48"/>
                    <a:pt x="15" y="48"/>
                    <a:pt x="15" y="48"/>
                  </a:cubicBezTo>
                  <a:cubicBezTo>
                    <a:pt x="15" y="59"/>
                    <a:pt x="0" y="59"/>
                    <a:pt x="0" y="59"/>
                  </a:cubicBezTo>
                  <a:lnTo>
                    <a:pt x="0" y="1"/>
                  </a:lnTo>
                  <a:close/>
                </a:path>
              </a:pathLst>
            </a:custGeom>
            <a:solidFill>
              <a:schemeClr val="accent2"/>
            </a:solidFill>
            <a:ln>
              <a:noFill/>
            </a:ln>
          </p:spPr>
          <p:txBody>
            <a:bodyPr/>
            <a:lstStyle/>
            <a:p>
              <a:pPr fontAlgn="auto">
                <a:spcBef>
                  <a:spcPts val="0"/>
                </a:spcBef>
                <a:spcAft>
                  <a:spcPts val="0"/>
                </a:spcAft>
                <a:defRPr/>
              </a:pPr>
              <a:endParaRPr lang="en-US" dirty="0">
                <a:solidFill>
                  <a:srgbClr val="EC881D"/>
                </a:solidFill>
                <a:latin typeface="+mn-lt"/>
              </a:endParaRPr>
            </a:p>
          </p:txBody>
        </p:sp>
        <p:sp>
          <p:nvSpPr>
            <p:cNvPr id="17" name="Freeform 16"/>
            <p:cNvSpPr>
              <a:spLocks noEditPoints="1"/>
            </p:cNvSpPr>
            <p:nvPr/>
          </p:nvSpPr>
          <p:spPr bwMode="auto">
            <a:xfrm>
              <a:off x="8559424" y="6621149"/>
              <a:ext cx="63459" cy="100291"/>
            </a:xfrm>
            <a:custGeom>
              <a:avLst/>
              <a:gdLst>
                <a:gd name="T0" fmla="*/ 39 w 54"/>
                <a:gd name="T1" fmla="*/ 40 h 87"/>
                <a:gd name="T2" fmla="*/ 32 w 54"/>
                <a:gd name="T3" fmla="*/ 39 h 87"/>
                <a:gd name="T4" fmla="*/ 15 w 54"/>
                <a:gd name="T5" fmla="*/ 57 h 87"/>
                <a:gd name="T6" fmla="*/ 32 w 54"/>
                <a:gd name="T7" fmla="*/ 75 h 87"/>
                <a:gd name="T8" fmla="*/ 39 w 54"/>
                <a:gd name="T9" fmla="*/ 75 h 87"/>
                <a:gd name="T10" fmla="*/ 39 w 54"/>
                <a:gd name="T11" fmla="*/ 40 h 87"/>
                <a:gd name="T12" fmla="*/ 31 w 54"/>
                <a:gd name="T13" fmla="*/ 87 h 87"/>
                <a:gd name="T14" fmla="*/ 0 w 54"/>
                <a:gd name="T15" fmla="*/ 58 h 87"/>
                <a:gd name="T16" fmla="*/ 32 w 54"/>
                <a:gd name="T17" fmla="*/ 28 h 87"/>
                <a:gd name="T18" fmla="*/ 39 w 54"/>
                <a:gd name="T19" fmla="*/ 28 h 87"/>
                <a:gd name="T20" fmla="*/ 39 w 54"/>
                <a:gd name="T21" fmla="*/ 0 h 87"/>
                <a:gd name="T22" fmla="*/ 54 w 54"/>
                <a:gd name="T23" fmla="*/ 0 h 87"/>
                <a:gd name="T24" fmla="*/ 54 w 54"/>
                <a:gd name="T25" fmla="*/ 83 h 87"/>
                <a:gd name="T26" fmla="*/ 31 w 54"/>
                <a:gd name="T27"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87">
                  <a:moveTo>
                    <a:pt x="39" y="40"/>
                  </a:moveTo>
                  <a:cubicBezTo>
                    <a:pt x="37" y="39"/>
                    <a:pt x="35" y="39"/>
                    <a:pt x="32" y="39"/>
                  </a:cubicBezTo>
                  <a:cubicBezTo>
                    <a:pt x="22" y="39"/>
                    <a:pt x="15" y="46"/>
                    <a:pt x="15" y="57"/>
                  </a:cubicBezTo>
                  <a:cubicBezTo>
                    <a:pt x="15" y="68"/>
                    <a:pt x="21" y="75"/>
                    <a:pt x="32" y="75"/>
                  </a:cubicBezTo>
                  <a:cubicBezTo>
                    <a:pt x="35" y="75"/>
                    <a:pt x="37" y="75"/>
                    <a:pt x="39" y="75"/>
                  </a:cubicBezTo>
                  <a:lnTo>
                    <a:pt x="39" y="40"/>
                  </a:lnTo>
                  <a:close/>
                  <a:moveTo>
                    <a:pt x="31" y="87"/>
                  </a:moveTo>
                  <a:cubicBezTo>
                    <a:pt x="14" y="87"/>
                    <a:pt x="0" y="77"/>
                    <a:pt x="0" y="58"/>
                  </a:cubicBezTo>
                  <a:cubicBezTo>
                    <a:pt x="0" y="40"/>
                    <a:pt x="13" y="28"/>
                    <a:pt x="32" y="28"/>
                  </a:cubicBezTo>
                  <a:cubicBezTo>
                    <a:pt x="35" y="28"/>
                    <a:pt x="37" y="28"/>
                    <a:pt x="39" y="28"/>
                  </a:cubicBezTo>
                  <a:cubicBezTo>
                    <a:pt x="39" y="0"/>
                    <a:pt x="39" y="0"/>
                    <a:pt x="39" y="0"/>
                  </a:cubicBezTo>
                  <a:cubicBezTo>
                    <a:pt x="54" y="0"/>
                    <a:pt x="54" y="0"/>
                    <a:pt x="54" y="0"/>
                  </a:cubicBezTo>
                  <a:cubicBezTo>
                    <a:pt x="54" y="83"/>
                    <a:pt x="54" y="83"/>
                    <a:pt x="54" y="83"/>
                  </a:cubicBezTo>
                  <a:cubicBezTo>
                    <a:pt x="48" y="86"/>
                    <a:pt x="41" y="87"/>
                    <a:pt x="31" y="87"/>
                  </a:cubicBezTo>
                </a:path>
              </a:pathLst>
            </a:custGeom>
            <a:solidFill>
              <a:schemeClr val="accent2"/>
            </a:solidFill>
            <a:ln>
              <a:noFill/>
            </a:ln>
          </p:spPr>
          <p:txBody>
            <a:bodyPr/>
            <a:lstStyle/>
            <a:p>
              <a:pPr fontAlgn="auto">
                <a:spcBef>
                  <a:spcPts val="0"/>
                </a:spcBef>
                <a:spcAft>
                  <a:spcPts val="0"/>
                </a:spcAft>
                <a:defRPr/>
              </a:pPr>
              <a:endParaRPr lang="en-US" dirty="0">
                <a:solidFill>
                  <a:srgbClr val="EC881D"/>
                </a:solidFill>
                <a:latin typeface="+mn-lt"/>
              </a:endParaRPr>
            </a:p>
          </p:txBody>
        </p:sp>
        <p:sp>
          <p:nvSpPr>
            <p:cNvPr id="19" name="Freeform 18"/>
            <p:cNvSpPr>
              <a:spLocks noEditPoints="1"/>
            </p:cNvSpPr>
            <p:nvPr/>
          </p:nvSpPr>
          <p:spPr bwMode="auto">
            <a:xfrm>
              <a:off x="8640335" y="6621149"/>
              <a:ext cx="66632" cy="98698"/>
            </a:xfrm>
            <a:custGeom>
              <a:avLst/>
              <a:gdLst>
                <a:gd name="T0" fmla="*/ 28 w 57"/>
                <a:gd name="T1" fmla="*/ 49 h 86"/>
                <a:gd name="T2" fmla="*/ 16 w 57"/>
                <a:gd name="T3" fmla="*/ 49 h 86"/>
                <a:gd name="T4" fmla="*/ 16 w 57"/>
                <a:gd name="T5" fmla="*/ 73 h 86"/>
                <a:gd name="T6" fmla="*/ 26 w 57"/>
                <a:gd name="T7" fmla="*/ 73 h 86"/>
                <a:gd name="T8" fmla="*/ 41 w 57"/>
                <a:gd name="T9" fmla="*/ 60 h 86"/>
                <a:gd name="T10" fmla="*/ 28 w 57"/>
                <a:gd name="T11" fmla="*/ 49 h 86"/>
                <a:gd name="T12" fmla="*/ 25 w 57"/>
                <a:gd name="T13" fmla="*/ 13 h 86"/>
                <a:gd name="T14" fmla="*/ 16 w 57"/>
                <a:gd name="T15" fmla="*/ 13 h 86"/>
                <a:gd name="T16" fmla="*/ 16 w 57"/>
                <a:gd name="T17" fmla="*/ 36 h 86"/>
                <a:gd name="T18" fmla="*/ 24 w 57"/>
                <a:gd name="T19" fmla="*/ 36 h 86"/>
                <a:gd name="T20" fmla="*/ 36 w 57"/>
                <a:gd name="T21" fmla="*/ 24 h 86"/>
                <a:gd name="T22" fmla="*/ 25 w 57"/>
                <a:gd name="T23" fmla="*/ 13 h 86"/>
                <a:gd name="T24" fmla="*/ 27 w 57"/>
                <a:gd name="T25" fmla="*/ 86 h 86"/>
                <a:gd name="T26" fmla="*/ 0 w 57"/>
                <a:gd name="T27" fmla="*/ 86 h 86"/>
                <a:gd name="T28" fmla="*/ 0 w 57"/>
                <a:gd name="T29" fmla="*/ 0 h 86"/>
                <a:gd name="T30" fmla="*/ 27 w 57"/>
                <a:gd name="T31" fmla="*/ 0 h 86"/>
                <a:gd name="T32" fmla="*/ 52 w 57"/>
                <a:gd name="T33" fmla="*/ 22 h 86"/>
                <a:gd name="T34" fmla="*/ 42 w 57"/>
                <a:gd name="T35" fmla="*/ 40 h 86"/>
                <a:gd name="T36" fmla="*/ 42 w 57"/>
                <a:gd name="T37" fmla="*/ 41 h 86"/>
                <a:gd name="T38" fmla="*/ 57 w 57"/>
                <a:gd name="T39" fmla="*/ 60 h 86"/>
                <a:gd name="T40" fmla="*/ 27 w 57"/>
                <a:gd name="T41"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7" h="86">
                  <a:moveTo>
                    <a:pt x="28" y="49"/>
                  </a:moveTo>
                  <a:cubicBezTo>
                    <a:pt x="16" y="49"/>
                    <a:pt x="16" y="49"/>
                    <a:pt x="16" y="49"/>
                  </a:cubicBezTo>
                  <a:cubicBezTo>
                    <a:pt x="16" y="73"/>
                    <a:pt x="16" y="73"/>
                    <a:pt x="16" y="73"/>
                  </a:cubicBezTo>
                  <a:cubicBezTo>
                    <a:pt x="26" y="73"/>
                    <a:pt x="26" y="73"/>
                    <a:pt x="26" y="73"/>
                  </a:cubicBezTo>
                  <a:cubicBezTo>
                    <a:pt x="36" y="73"/>
                    <a:pt x="41" y="68"/>
                    <a:pt x="41" y="60"/>
                  </a:cubicBezTo>
                  <a:cubicBezTo>
                    <a:pt x="41" y="54"/>
                    <a:pt x="36" y="49"/>
                    <a:pt x="28" y="49"/>
                  </a:cubicBezTo>
                  <a:moveTo>
                    <a:pt x="25" y="13"/>
                  </a:moveTo>
                  <a:cubicBezTo>
                    <a:pt x="16" y="13"/>
                    <a:pt x="16" y="13"/>
                    <a:pt x="16" y="13"/>
                  </a:cubicBezTo>
                  <a:cubicBezTo>
                    <a:pt x="16" y="36"/>
                    <a:pt x="16" y="36"/>
                    <a:pt x="16" y="36"/>
                  </a:cubicBezTo>
                  <a:cubicBezTo>
                    <a:pt x="24" y="36"/>
                    <a:pt x="24" y="36"/>
                    <a:pt x="24" y="36"/>
                  </a:cubicBezTo>
                  <a:cubicBezTo>
                    <a:pt x="31" y="36"/>
                    <a:pt x="36" y="31"/>
                    <a:pt x="36" y="24"/>
                  </a:cubicBezTo>
                  <a:cubicBezTo>
                    <a:pt x="36" y="18"/>
                    <a:pt x="32" y="13"/>
                    <a:pt x="25" y="13"/>
                  </a:cubicBezTo>
                  <a:moveTo>
                    <a:pt x="27" y="86"/>
                  </a:moveTo>
                  <a:cubicBezTo>
                    <a:pt x="0" y="86"/>
                    <a:pt x="0" y="86"/>
                    <a:pt x="0" y="86"/>
                  </a:cubicBezTo>
                  <a:cubicBezTo>
                    <a:pt x="0" y="0"/>
                    <a:pt x="0" y="0"/>
                    <a:pt x="0" y="0"/>
                  </a:cubicBezTo>
                  <a:cubicBezTo>
                    <a:pt x="27" y="0"/>
                    <a:pt x="27" y="0"/>
                    <a:pt x="27" y="0"/>
                  </a:cubicBezTo>
                  <a:cubicBezTo>
                    <a:pt x="47" y="0"/>
                    <a:pt x="52" y="12"/>
                    <a:pt x="52" y="22"/>
                  </a:cubicBezTo>
                  <a:cubicBezTo>
                    <a:pt x="52" y="31"/>
                    <a:pt x="49" y="36"/>
                    <a:pt x="42" y="40"/>
                  </a:cubicBezTo>
                  <a:cubicBezTo>
                    <a:pt x="42" y="41"/>
                    <a:pt x="42" y="41"/>
                    <a:pt x="42" y="41"/>
                  </a:cubicBezTo>
                  <a:cubicBezTo>
                    <a:pt x="53" y="42"/>
                    <a:pt x="57" y="50"/>
                    <a:pt x="57" y="60"/>
                  </a:cubicBezTo>
                  <a:cubicBezTo>
                    <a:pt x="57" y="73"/>
                    <a:pt x="49" y="86"/>
                    <a:pt x="27" y="86"/>
                  </a:cubicBezTo>
                </a:path>
              </a:pathLst>
            </a:custGeom>
            <a:solidFill>
              <a:srgbClr val="B2BB1E"/>
            </a:solidFill>
            <a:ln>
              <a:noFill/>
            </a:ln>
            <a:extLst/>
          </p:spPr>
          <p:txBody>
            <a:bodyPr/>
            <a:lstStyle/>
            <a:p>
              <a:pPr fontAlgn="auto">
                <a:spcBef>
                  <a:spcPts val="0"/>
                </a:spcBef>
                <a:spcAft>
                  <a:spcPts val="0"/>
                </a:spcAft>
                <a:defRPr/>
              </a:pPr>
              <a:endParaRPr lang="en-US" dirty="0">
                <a:solidFill>
                  <a:srgbClr val="EC881D"/>
                </a:solidFill>
                <a:latin typeface="+mn-lt"/>
              </a:endParaRPr>
            </a:p>
          </p:txBody>
        </p:sp>
        <p:sp>
          <p:nvSpPr>
            <p:cNvPr id="20" name="Freeform 19"/>
            <p:cNvSpPr>
              <a:spLocks/>
            </p:cNvSpPr>
            <p:nvPr/>
          </p:nvSpPr>
          <p:spPr bwMode="auto">
            <a:xfrm>
              <a:off x="8719659" y="6652987"/>
              <a:ext cx="42835" cy="68453"/>
            </a:xfrm>
            <a:custGeom>
              <a:avLst/>
              <a:gdLst>
                <a:gd name="T0" fmla="*/ 0 w 38"/>
                <a:gd name="T1" fmla="*/ 1 h 59"/>
                <a:gd name="T2" fmla="*/ 12 w 38"/>
                <a:gd name="T3" fmla="*/ 1 h 59"/>
                <a:gd name="T4" fmla="*/ 14 w 38"/>
                <a:gd name="T5" fmla="*/ 7 h 59"/>
                <a:gd name="T6" fmla="*/ 30 w 38"/>
                <a:gd name="T7" fmla="*/ 0 h 59"/>
                <a:gd name="T8" fmla="*/ 38 w 38"/>
                <a:gd name="T9" fmla="*/ 2 h 59"/>
                <a:gd name="T10" fmla="*/ 33 w 38"/>
                <a:gd name="T11" fmla="*/ 14 h 59"/>
                <a:gd name="T12" fmla="*/ 26 w 38"/>
                <a:gd name="T13" fmla="*/ 12 h 59"/>
                <a:gd name="T14" fmla="*/ 15 w 38"/>
                <a:gd name="T15" fmla="*/ 18 h 59"/>
                <a:gd name="T16" fmla="*/ 15 w 38"/>
                <a:gd name="T17" fmla="*/ 48 h 59"/>
                <a:gd name="T18" fmla="*/ 0 w 38"/>
                <a:gd name="T19" fmla="*/ 59 h 59"/>
                <a:gd name="T20" fmla="*/ 0 w 38"/>
                <a:gd name="T21" fmla="*/ 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59">
                  <a:moveTo>
                    <a:pt x="0" y="1"/>
                  </a:moveTo>
                  <a:cubicBezTo>
                    <a:pt x="12" y="1"/>
                    <a:pt x="12" y="1"/>
                    <a:pt x="12" y="1"/>
                  </a:cubicBezTo>
                  <a:cubicBezTo>
                    <a:pt x="14" y="7"/>
                    <a:pt x="14" y="7"/>
                    <a:pt x="14" y="7"/>
                  </a:cubicBezTo>
                  <a:cubicBezTo>
                    <a:pt x="20" y="2"/>
                    <a:pt x="24" y="0"/>
                    <a:pt x="30" y="0"/>
                  </a:cubicBezTo>
                  <a:cubicBezTo>
                    <a:pt x="33" y="0"/>
                    <a:pt x="36" y="0"/>
                    <a:pt x="38" y="2"/>
                  </a:cubicBezTo>
                  <a:cubicBezTo>
                    <a:pt x="33" y="14"/>
                    <a:pt x="33" y="14"/>
                    <a:pt x="33" y="14"/>
                  </a:cubicBezTo>
                  <a:cubicBezTo>
                    <a:pt x="30" y="13"/>
                    <a:pt x="28" y="12"/>
                    <a:pt x="26" y="12"/>
                  </a:cubicBezTo>
                  <a:cubicBezTo>
                    <a:pt x="22" y="12"/>
                    <a:pt x="19" y="14"/>
                    <a:pt x="15" y="18"/>
                  </a:cubicBezTo>
                  <a:cubicBezTo>
                    <a:pt x="15" y="48"/>
                    <a:pt x="15" y="48"/>
                    <a:pt x="15" y="48"/>
                  </a:cubicBezTo>
                  <a:cubicBezTo>
                    <a:pt x="15" y="59"/>
                    <a:pt x="0" y="59"/>
                    <a:pt x="0" y="59"/>
                  </a:cubicBezTo>
                  <a:lnTo>
                    <a:pt x="0" y="1"/>
                  </a:lnTo>
                  <a:close/>
                </a:path>
              </a:pathLst>
            </a:custGeom>
            <a:solidFill>
              <a:srgbClr val="B2BB1E"/>
            </a:solidFill>
            <a:ln>
              <a:noFill/>
            </a:ln>
            <a:extLst/>
          </p:spPr>
          <p:txBody>
            <a:bodyPr/>
            <a:lstStyle/>
            <a:p>
              <a:pPr fontAlgn="auto">
                <a:spcBef>
                  <a:spcPts val="0"/>
                </a:spcBef>
                <a:spcAft>
                  <a:spcPts val="0"/>
                </a:spcAft>
                <a:defRPr/>
              </a:pPr>
              <a:endParaRPr lang="en-US" dirty="0">
                <a:solidFill>
                  <a:srgbClr val="EC881D"/>
                </a:solidFill>
                <a:latin typeface="+mn-lt"/>
              </a:endParaRPr>
            </a:p>
          </p:txBody>
        </p:sp>
        <p:sp>
          <p:nvSpPr>
            <p:cNvPr id="21" name="Freeform 20"/>
            <p:cNvSpPr>
              <a:spLocks noEditPoints="1"/>
            </p:cNvSpPr>
            <p:nvPr/>
          </p:nvSpPr>
          <p:spPr bwMode="auto">
            <a:xfrm>
              <a:off x="8764081" y="6652987"/>
              <a:ext cx="66632" cy="68453"/>
            </a:xfrm>
            <a:custGeom>
              <a:avLst/>
              <a:gdLst>
                <a:gd name="T0" fmla="*/ 29 w 58"/>
                <a:gd name="T1" fmla="*/ 11 h 59"/>
                <a:gd name="T2" fmla="*/ 15 w 58"/>
                <a:gd name="T3" fmla="*/ 29 h 59"/>
                <a:gd name="T4" fmla="*/ 29 w 58"/>
                <a:gd name="T5" fmla="*/ 48 h 59"/>
                <a:gd name="T6" fmla="*/ 43 w 58"/>
                <a:gd name="T7" fmla="*/ 29 h 59"/>
                <a:gd name="T8" fmla="*/ 29 w 58"/>
                <a:gd name="T9" fmla="*/ 11 h 59"/>
                <a:gd name="T10" fmla="*/ 50 w 58"/>
                <a:gd name="T11" fmla="*/ 51 h 59"/>
                <a:gd name="T12" fmla="*/ 29 w 58"/>
                <a:gd name="T13" fmla="*/ 59 h 59"/>
                <a:gd name="T14" fmla="*/ 9 w 58"/>
                <a:gd name="T15" fmla="*/ 52 h 59"/>
                <a:gd name="T16" fmla="*/ 0 w 58"/>
                <a:gd name="T17" fmla="*/ 30 h 59"/>
                <a:gd name="T18" fmla="*/ 9 w 58"/>
                <a:gd name="T19" fmla="*/ 8 h 59"/>
                <a:gd name="T20" fmla="*/ 29 w 58"/>
                <a:gd name="T21" fmla="*/ 0 h 59"/>
                <a:gd name="T22" fmla="*/ 50 w 58"/>
                <a:gd name="T23" fmla="*/ 8 h 59"/>
                <a:gd name="T24" fmla="*/ 58 w 58"/>
                <a:gd name="T25" fmla="*/ 29 h 59"/>
                <a:gd name="T26" fmla="*/ 50 w 58"/>
                <a:gd name="T27" fmla="*/ 5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8" h="59">
                  <a:moveTo>
                    <a:pt x="29" y="11"/>
                  </a:moveTo>
                  <a:cubicBezTo>
                    <a:pt x="20" y="11"/>
                    <a:pt x="15" y="19"/>
                    <a:pt x="15" y="29"/>
                  </a:cubicBezTo>
                  <a:cubicBezTo>
                    <a:pt x="15" y="41"/>
                    <a:pt x="20" y="48"/>
                    <a:pt x="29" y="48"/>
                  </a:cubicBezTo>
                  <a:cubicBezTo>
                    <a:pt x="38" y="48"/>
                    <a:pt x="43" y="40"/>
                    <a:pt x="43" y="29"/>
                  </a:cubicBezTo>
                  <a:cubicBezTo>
                    <a:pt x="43" y="18"/>
                    <a:pt x="38" y="11"/>
                    <a:pt x="29" y="11"/>
                  </a:cubicBezTo>
                  <a:moveTo>
                    <a:pt x="50" y="51"/>
                  </a:moveTo>
                  <a:cubicBezTo>
                    <a:pt x="45" y="56"/>
                    <a:pt x="38" y="59"/>
                    <a:pt x="29" y="59"/>
                  </a:cubicBezTo>
                  <a:cubicBezTo>
                    <a:pt x="21" y="59"/>
                    <a:pt x="14" y="57"/>
                    <a:pt x="9" y="52"/>
                  </a:cubicBezTo>
                  <a:cubicBezTo>
                    <a:pt x="3" y="47"/>
                    <a:pt x="0" y="39"/>
                    <a:pt x="0" y="30"/>
                  </a:cubicBezTo>
                  <a:cubicBezTo>
                    <a:pt x="0" y="21"/>
                    <a:pt x="3" y="13"/>
                    <a:pt x="9" y="8"/>
                  </a:cubicBezTo>
                  <a:cubicBezTo>
                    <a:pt x="14" y="3"/>
                    <a:pt x="21" y="0"/>
                    <a:pt x="29" y="0"/>
                  </a:cubicBezTo>
                  <a:cubicBezTo>
                    <a:pt x="38" y="0"/>
                    <a:pt x="45" y="3"/>
                    <a:pt x="50" y="8"/>
                  </a:cubicBezTo>
                  <a:cubicBezTo>
                    <a:pt x="55" y="13"/>
                    <a:pt x="58" y="21"/>
                    <a:pt x="58" y="29"/>
                  </a:cubicBezTo>
                  <a:cubicBezTo>
                    <a:pt x="58" y="38"/>
                    <a:pt x="55" y="46"/>
                    <a:pt x="50" y="51"/>
                  </a:cubicBezTo>
                </a:path>
              </a:pathLst>
            </a:custGeom>
            <a:solidFill>
              <a:srgbClr val="B2BB1E"/>
            </a:solidFill>
            <a:ln>
              <a:noFill/>
            </a:ln>
            <a:extLst/>
          </p:spPr>
          <p:txBody>
            <a:bodyPr/>
            <a:lstStyle/>
            <a:p>
              <a:pPr fontAlgn="auto">
                <a:spcBef>
                  <a:spcPts val="0"/>
                </a:spcBef>
                <a:spcAft>
                  <a:spcPts val="0"/>
                </a:spcAft>
                <a:defRPr/>
              </a:pPr>
              <a:endParaRPr lang="en-US" dirty="0">
                <a:solidFill>
                  <a:srgbClr val="EC881D"/>
                </a:solidFill>
                <a:latin typeface="+mn-lt"/>
              </a:endParaRPr>
            </a:p>
          </p:txBody>
        </p:sp>
        <p:sp>
          <p:nvSpPr>
            <p:cNvPr id="22" name="Freeform 21"/>
            <p:cNvSpPr>
              <a:spLocks/>
            </p:cNvSpPr>
            <p:nvPr/>
          </p:nvSpPr>
          <p:spPr bwMode="auto">
            <a:xfrm>
              <a:off x="8833886" y="6654579"/>
              <a:ext cx="104708" cy="70044"/>
            </a:xfrm>
            <a:custGeom>
              <a:avLst/>
              <a:gdLst>
                <a:gd name="T0" fmla="*/ 15 w 90"/>
                <a:gd name="T1" fmla="*/ 0 h 61"/>
                <a:gd name="T2" fmla="*/ 27 w 90"/>
                <a:gd name="T3" fmla="*/ 39 h 61"/>
                <a:gd name="T4" fmla="*/ 27 w 90"/>
                <a:gd name="T5" fmla="*/ 39 h 61"/>
                <a:gd name="T6" fmla="*/ 40 w 90"/>
                <a:gd name="T7" fmla="*/ 0 h 61"/>
                <a:gd name="T8" fmla="*/ 51 w 90"/>
                <a:gd name="T9" fmla="*/ 0 h 61"/>
                <a:gd name="T10" fmla="*/ 64 w 90"/>
                <a:gd name="T11" fmla="*/ 39 h 61"/>
                <a:gd name="T12" fmla="*/ 64 w 90"/>
                <a:gd name="T13" fmla="*/ 39 h 61"/>
                <a:gd name="T14" fmla="*/ 76 w 90"/>
                <a:gd name="T15" fmla="*/ 0 h 61"/>
                <a:gd name="T16" fmla="*/ 90 w 90"/>
                <a:gd name="T17" fmla="*/ 0 h 61"/>
                <a:gd name="T18" fmla="*/ 73 w 90"/>
                <a:gd name="T19" fmla="*/ 47 h 61"/>
                <a:gd name="T20" fmla="*/ 58 w 90"/>
                <a:gd name="T21" fmla="*/ 58 h 61"/>
                <a:gd name="T22" fmla="*/ 45 w 90"/>
                <a:gd name="T23" fmla="*/ 19 h 61"/>
                <a:gd name="T24" fmla="*/ 44 w 90"/>
                <a:gd name="T25" fmla="*/ 19 h 61"/>
                <a:gd name="T26" fmla="*/ 35 w 90"/>
                <a:gd name="T27" fmla="*/ 47 h 61"/>
                <a:gd name="T28" fmla="*/ 20 w 90"/>
                <a:gd name="T29" fmla="*/ 58 h 61"/>
                <a:gd name="T30" fmla="*/ 0 w 90"/>
                <a:gd name="T31" fmla="*/ 0 h 61"/>
                <a:gd name="T32" fmla="*/ 15 w 90"/>
                <a:gd name="T33"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61">
                  <a:moveTo>
                    <a:pt x="15" y="0"/>
                  </a:moveTo>
                  <a:cubicBezTo>
                    <a:pt x="27" y="39"/>
                    <a:pt x="27" y="39"/>
                    <a:pt x="27" y="39"/>
                  </a:cubicBezTo>
                  <a:cubicBezTo>
                    <a:pt x="27" y="39"/>
                    <a:pt x="27" y="39"/>
                    <a:pt x="27" y="39"/>
                  </a:cubicBezTo>
                  <a:cubicBezTo>
                    <a:pt x="40" y="0"/>
                    <a:pt x="40" y="0"/>
                    <a:pt x="40" y="0"/>
                  </a:cubicBezTo>
                  <a:cubicBezTo>
                    <a:pt x="51" y="0"/>
                    <a:pt x="51" y="0"/>
                    <a:pt x="51" y="0"/>
                  </a:cubicBezTo>
                  <a:cubicBezTo>
                    <a:pt x="64" y="39"/>
                    <a:pt x="64" y="39"/>
                    <a:pt x="64" y="39"/>
                  </a:cubicBezTo>
                  <a:cubicBezTo>
                    <a:pt x="64" y="39"/>
                    <a:pt x="64" y="39"/>
                    <a:pt x="64" y="39"/>
                  </a:cubicBezTo>
                  <a:cubicBezTo>
                    <a:pt x="76" y="0"/>
                    <a:pt x="76" y="0"/>
                    <a:pt x="76" y="0"/>
                  </a:cubicBezTo>
                  <a:cubicBezTo>
                    <a:pt x="90" y="0"/>
                    <a:pt x="90" y="0"/>
                    <a:pt x="90" y="0"/>
                  </a:cubicBezTo>
                  <a:cubicBezTo>
                    <a:pt x="73" y="47"/>
                    <a:pt x="73" y="47"/>
                    <a:pt x="73" y="47"/>
                  </a:cubicBezTo>
                  <a:cubicBezTo>
                    <a:pt x="73" y="47"/>
                    <a:pt x="69" y="61"/>
                    <a:pt x="58" y="58"/>
                  </a:cubicBezTo>
                  <a:cubicBezTo>
                    <a:pt x="45" y="19"/>
                    <a:pt x="45" y="19"/>
                    <a:pt x="45" y="19"/>
                  </a:cubicBezTo>
                  <a:cubicBezTo>
                    <a:pt x="44" y="19"/>
                    <a:pt x="44" y="19"/>
                    <a:pt x="44" y="19"/>
                  </a:cubicBezTo>
                  <a:cubicBezTo>
                    <a:pt x="35" y="47"/>
                    <a:pt x="35" y="47"/>
                    <a:pt x="35" y="47"/>
                  </a:cubicBezTo>
                  <a:cubicBezTo>
                    <a:pt x="35" y="47"/>
                    <a:pt x="31" y="61"/>
                    <a:pt x="20" y="58"/>
                  </a:cubicBezTo>
                  <a:cubicBezTo>
                    <a:pt x="0" y="0"/>
                    <a:pt x="0" y="0"/>
                    <a:pt x="0" y="0"/>
                  </a:cubicBezTo>
                  <a:lnTo>
                    <a:pt x="15" y="0"/>
                  </a:lnTo>
                  <a:close/>
                </a:path>
              </a:pathLst>
            </a:custGeom>
            <a:solidFill>
              <a:srgbClr val="B2BB1E"/>
            </a:solidFill>
            <a:ln>
              <a:noFill/>
            </a:ln>
            <a:extLst/>
          </p:spPr>
          <p:txBody>
            <a:bodyPr/>
            <a:lstStyle/>
            <a:p>
              <a:pPr fontAlgn="auto">
                <a:spcBef>
                  <a:spcPts val="0"/>
                </a:spcBef>
                <a:spcAft>
                  <a:spcPts val="0"/>
                </a:spcAft>
                <a:defRPr/>
              </a:pPr>
              <a:endParaRPr lang="en-US" dirty="0">
                <a:solidFill>
                  <a:srgbClr val="EC881D"/>
                </a:solidFill>
                <a:latin typeface="+mn-lt"/>
              </a:endParaRPr>
            </a:p>
          </p:txBody>
        </p:sp>
        <p:sp>
          <p:nvSpPr>
            <p:cNvPr id="23" name="Freeform 22"/>
            <p:cNvSpPr>
              <a:spLocks/>
            </p:cNvSpPr>
            <p:nvPr/>
          </p:nvSpPr>
          <p:spPr bwMode="auto">
            <a:xfrm>
              <a:off x="8946526" y="6652987"/>
              <a:ext cx="60286" cy="68453"/>
            </a:xfrm>
            <a:custGeom>
              <a:avLst/>
              <a:gdLst>
                <a:gd name="T0" fmla="*/ 52 w 52"/>
                <a:gd name="T1" fmla="*/ 20 h 59"/>
                <a:gd name="T2" fmla="*/ 52 w 52"/>
                <a:gd name="T3" fmla="*/ 48 h 59"/>
                <a:gd name="T4" fmla="*/ 38 w 52"/>
                <a:gd name="T5" fmla="*/ 59 h 59"/>
                <a:gd name="T6" fmla="*/ 38 w 52"/>
                <a:gd name="T7" fmla="*/ 24 h 59"/>
                <a:gd name="T8" fmla="*/ 29 w 52"/>
                <a:gd name="T9" fmla="*/ 12 h 59"/>
                <a:gd name="T10" fmla="*/ 15 w 52"/>
                <a:gd name="T11" fmla="*/ 18 h 59"/>
                <a:gd name="T12" fmla="*/ 15 w 52"/>
                <a:gd name="T13" fmla="*/ 48 h 59"/>
                <a:gd name="T14" fmla="*/ 0 w 52"/>
                <a:gd name="T15" fmla="*/ 59 h 59"/>
                <a:gd name="T16" fmla="*/ 0 w 52"/>
                <a:gd name="T17" fmla="*/ 1 h 59"/>
                <a:gd name="T18" fmla="*/ 13 w 52"/>
                <a:gd name="T19" fmla="*/ 1 h 59"/>
                <a:gd name="T20" fmla="*/ 14 w 52"/>
                <a:gd name="T21" fmla="*/ 7 h 59"/>
                <a:gd name="T22" fmla="*/ 34 w 52"/>
                <a:gd name="T23" fmla="*/ 0 h 59"/>
                <a:gd name="T24" fmla="*/ 52 w 52"/>
                <a:gd name="T25" fmla="*/ 2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59">
                  <a:moveTo>
                    <a:pt x="52" y="20"/>
                  </a:moveTo>
                  <a:cubicBezTo>
                    <a:pt x="52" y="48"/>
                    <a:pt x="52" y="48"/>
                    <a:pt x="52" y="48"/>
                  </a:cubicBezTo>
                  <a:cubicBezTo>
                    <a:pt x="52" y="59"/>
                    <a:pt x="38" y="59"/>
                    <a:pt x="38" y="59"/>
                  </a:cubicBezTo>
                  <a:cubicBezTo>
                    <a:pt x="38" y="24"/>
                    <a:pt x="38" y="24"/>
                    <a:pt x="38" y="24"/>
                  </a:cubicBezTo>
                  <a:cubicBezTo>
                    <a:pt x="38" y="19"/>
                    <a:pt x="37" y="12"/>
                    <a:pt x="29" y="12"/>
                  </a:cubicBezTo>
                  <a:cubicBezTo>
                    <a:pt x="24" y="12"/>
                    <a:pt x="19" y="15"/>
                    <a:pt x="15" y="18"/>
                  </a:cubicBezTo>
                  <a:cubicBezTo>
                    <a:pt x="15" y="48"/>
                    <a:pt x="15" y="48"/>
                    <a:pt x="15" y="48"/>
                  </a:cubicBezTo>
                  <a:cubicBezTo>
                    <a:pt x="15" y="59"/>
                    <a:pt x="0" y="59"/>
                    <a:pt x="0" y="59"/>
                  </a:cubicBezTo>
                  <a:cubicBezTo>
                    <a:pt x="0" y="1"/>
                    <a:pt x="0" y="1"/>
                    <a:pt x="0" y="1"/>
                  </a:cubicBezTo>
                  <a:cubicBezTo>
                    <a:pt x="13" y="1"/>
                    <a:pt x="13" y="1"/>
                    <a:pt x="13" y="1"/>
                  </a:cubicBezTo>
                  <a:cubicBezTo>
                    <a:pt x="14" y="7"/>
                    <a:pt x="14" y="7"/>
                    <a:pt x="14" y="7"/>
                  </a:cubicBezTo>
                  <a:cubicBezTo>
                    <a:pt x="20" y="2"/>
                    <a:pt x="27" y="0"/>
                    <a:pt x="34" y="0"/>
                  </a:cubicBezTo>
                  <a:cubicBezTo>
                    <a:pt x="43" y="0"/>
                    <a:pt x="52" y="5"/>
                    <a:pt x="52" y="20"/>
                  </a:cubicBezTo>
                </a:path>
              </a:pathLst>
            </a:custGeom>
            <a:solidFill>
              <a:srgbClr val="B2BB1E"/>
            </a:solidFill>
            <a:ln>
              <a:noFill/>
            </a:ln>
            <a:extLst/>
          </p:spPr>
          <p:txBody>
            <a:bodyPr/>
            <a:lstStyle/>
            <a:p>
              <a:pPr fontAlgn="auto">
                <a:spcBef>
                  <a:spcPts val="0"/>
                </a:spcBef>
                <a:spcAft>
                  <a:spcPts val="0"/>
                </a:spcAft>
                <a:defRPr/>
              </a:pPr>
              <a:endParaRPr lang="en-US" dirty="0">
                <a:solidFill>
                  <a:srgbClr val="EC881D"/>
                </a:solidFill>
                <a:latin typeface="+mn-lt"/>
              </a:endParaRPr>
            </a:p>
          </p:txBody>
        </p:sp>
      </p:grpSp>
      <p:sp>
        <p:nvSpPr>
          <p:cNvPr id="3" name="Date Placeholder 2"/>
          <p:cNvSpPr>
            <a:spLocks noGrp="1"/>
          </p:cNvSpPr>
          <p:nvPr>
            <p:ph type="dt" sz="half" idx="2"/>
          </p:nvPr>
        </p:nvSpPr>
        <p:spPr>
          <a:xfrm>
            <a:off x="33338" y="6742113"/>
            <a:ext cx="452437" cy="85725"/>
          </a:xfrm>
          <a:prstGeom prst="rect">
            <a:avLst/>
          </a:prstGeom>
        </p:spPr>
        <p:txBody>
          <a:bodyPr vert="horz" wrap="none" lIns="0" tIns="45720" rIns="0" bIns="45720" rtlCol="0" anchor="ctr"/>
          <a:lstStyle>
            <a:lvl1pPr algn="ctr" fontAlgn="auto">
              <a:spcBef>
                <a:spcPts val="0"/>
              </a:spcBef>
              <a:spcAft>
                <a:spcPts val="0"/>
              </a:spcAft>
              <a:defRPr lang="en-US" sz="600" i="0" kern="1200">
                <a:solidFill>
                  <a:srgbClr val="C2D1D4">
                    <a:lumMod val="75000"/>
                  </a:srgbClr>
                </a:solidFill>
                <a:latin typeface="Georgia" pitchFamily="18" charset="0"/>
                <a:ea typeface="+mn-ea"/>
                <a:cs typeface="+mn-cs"/>
              </a:defRPr>
            </a:lvl1pPr>
          </a:lstStyle>
          <a:p>
            <a:pPr>
              <a:defRPr/>
            </a:pPr>
            <a:fld id="{6B31F3D2-E762-4468-90B3-6840330587AE}" type="datetime1">
              <a:rPr lang="pl-PL"/>
              <a:pPr>
                <a:defRPr/>
              </a:pPr>
              <a:t>02.04.2019</a:t>
            </a:fld>
            <a:endParaRPr dirty="0"/>
          </a:p>
        </p:txBody>
      </p:sp>
      <p:pic>
        <p:nvPicPr>
          <p:cNvPr id="27" name="Obraz 26" descr="PO.bmp"/>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7970957" y="19050"/>
            <a:ext cx="1142761" cy="355336"/>
          </a:xfrm>
          <a:prstGeom prst="rect">
            <a:avLst/>
          </a:prstGeom>
        </p:spPr>
      </p:pic>
    </p:spTree>
  </p:cSld>
  <p:clrMap bg1="lt1" tx1="dk1" bg2="lt2" tx2="dk2" accent1="accent1" accent2="accent2" accent3="accent3" accent4="accent4" accent5="accent5" accent6="accent6" hlink="hlink" folHlink="folHlink"/>
  <p:sldLayoutIdLst>
    <p:sldLayoutId id="2147484211" r:id="rId1"/>
    <p:sldLayoutId id="2147484212" r:id="rId2"/>
    <p:sldLayoutId id="2147484213" r:id="rId3"/>
    <p:sldLayoutId id="2147484214" r:id="rId4"/>
    <p:sldLayoutId id="2147484215" r:id="rId5"/>
    <p:sldLayoutId id="2147484216" r:id="rId6"/>
    <p:sldLayoutId id="2147484217" r:id="rId7"/>
    <p:sldLayoutId id="2147484218" r:id="rId8"/>
    <p:sldLayoutId id="2147484221" r:id="rId9"/>
    <p:sldLayoutId id="2147484222" r:id="rId10"/>
  </p:sldLayoutIdLst>
  <p:timing>
    <p:tnLst>
      <p:par>
        <p:cTn id="1" dur="indefinite" restart="never" nodeType="tmRoot"/>
      </p:par>
    </p:tnLst>
  </p:timing>
  <p:hf hdr="0" dt="0"/>
  <p:txStyles>
    <p:titleStyle>
      <a:lvl1pPr algn="l" rtl="0" eaLnBrk="0" fontAlgn="base" hangingPunct="0">
        <a:spcBef>
          <a:spcPct val="0"/>
        </a:spcBef>
        <a:spcAft>
          <a:spcPct val="0"/>
        </a:spcAft>
        <a:defRPr lang="en-US" sz="2800" kern="1200" dirty="0">
          <a:solidFill>
            <a:schemeClr val="accent2"/>
          </a:solidFill>
          <a:latin typeface="Georgia" pitchFamily="18" charset="0"/>
          <a:ea typeface="+mj-ea"/>
          <a:cs typeface="+mj-cs"/>
        </a:defRPr>
      </a:lvl1pPr>
      <a:lvl2pPr algn="l" rtl="0" eaLnBrk="0" fontAlgn="base" hangingPunct="0">
        <a:spcBef>
          <a:spcPct val="0"/>
        </a:spcBef>
        <a:spcAft>
          <a:spcPct val="0"/>
        </a:spcAft>
        <a:defRPr sz="2800">
          <a:solidFill>
            <a:schemeClr val="accent2"/>
          </a:solidFill>
          <a:latin typeface="Georgia" pitchFamily="18" charset="0"/>
        </a:defRPr>
      </a:lvl2pPr>
      <a:lvl3pPr algn="l" rtl="0" eaLnBrk="0" fontAlgn="base" hangingPunct="0">
        <a:spcBef>
          <a:spcPct val="0"/>
        </a:spcBef>
        <a:spcAft>
          <a:spcPct val="0"/>
        </a:spcAft>
        <a:defRPr sz="2800">
          <a:solidFill>
            <a:schemeClr val="accent2"/>
          </a:solidFill>
          <a:latin typeface="Georgia" pitchFamily="18" charset="0"/>
        </a:defRPr>
      </a:lvl3pPr>
      <a:lvl4pPr algn="l" rtl="0" eaLnBrk="0" fontAlgn="base" hangingPunct="0">
        <a:spcBef>
          <a:spcPct val="0"/>
        </a:spcBef>
        <a:spcAft>
          <a:spcPct val="0"/>
        </a:spcAft>
        <a:defRPr sz="2800">
          <a:solidFill>
            <a:schemeClr val="accent2"/>
          </a:solidFill>
          <a:latin typeface="Georgia" pitchFamily="18" charset="0"/>
        </a:defRPr>
      </a:lvl4pPr>
      <a:lvl5pPr algn="l" rtl="0" eaLnBrk="0" fontAlgn="base" hangingPunct="0">
        <a:spcBef>
          <a:spcPct val="0"/>
        </a:spcBef>
        <a:spcAft>
          <a:spcPct val="0"/>
        </a:spcAft>
        <a:defRPr sz="2800">
          <a:solidFill>
            <a:schemeClr val="accent2"/>
          </a:solidFill>
          <a:latin typeface="Georgia" pitchFamily="18" charset="0"/>
        </a:defRPr>
      </a:lvl5pPr>
      <a:lvl6pPr marL="457200" algn="l" rtl="0" fontAlgn="base">
        <a:spcBef>
          <a:spcPct val="0"/>
        </a:spcBef>
        <a:spcAft>
          <a:spcPct val="0"/>
        </a:spcAft>
        <a:defRPr sz="2800">
          <a:solidFill>
            <a:schemeClr val="accent2"/>
          </a:solidFill>
          <a:latin typeface="Georgia" pitchFamily="18" charset="0"/>
        </a:defRPr>
      </a:lvl6pPr>
      <a:lvl7pPr marL="914400" algn="l" rtl="0" fontAlgn="base">
        <a:spcBef>
          <a:spcPct val="0"/>
        </a:spcBef>
        <a:spcAft>
          <a:spcPct val="0"/>
        </a:spcAft>
        <a:defRPr sz="2800">
          <a:solidFill>
            <a:schemeClr val="accent2"/>
          </a:solidFill>
          <a:latin typeface="Georgia" pitchFamily="18" charset="0"/>
        </a:defRPr>
      </a:lvl7pPr>
      <a:lvl8pPr marL="1371600" algn="l" rtl="0" fontAlgn="base">
        <a:spcBef>
          <a:spcPct val="0"/>
        </a:spcBef>
        <a:spcAft>
          <a:spcPct val="0"/>
        </a:spcAft>
        <a:defRPr sz="2800">
          <a:solidFill>
            <a:schemeClr val="accent2"/>
          </a:solidFill>
          <a:latin typeface="Georgia" pitchFamily="18" charset="0"/>
        </a:defRPr>
      </a:lvl8pPr>
      <a:lvl9pPr marL="1828800" algn="l" rtl="0" fontAlgn="base">
        <a:spcBef>
          <a:spcPct val="0"/>
        </a:spcBef>
        <a:spcAft>
          <a:spcPct val="0"/>
        </a:spcAft>
        <a:defRPr sz="2800">
          <a:solidFill>
            <a:schemeClr val="accent2"/>
          </a:solidFill>
          <a:latin typeface="Georgia" pitchFamily="18" charset="0"/>
        </a:defRPr>
      </a:lvl9pPr>
    </p:titleStyle>
    <p:bodyStyle>
      <a:lvl1pPr marL="228600" indent="-228600" algn="l" rtl="0" eaLnBrk="0" fontAlgn="base" hangingPunct="0">
        <a:spcBef>
          <a:spcPct val="20000"/>
        </a:spcBef>
        <a:spcAft>
          <a:spcPct val="0"/>
        </a:spcAft>
        <a:buClr>
          <a:schemeClr val="accent1"/>
        </a:buClr>
        <a:buSzPct val="99000"/>
        <a:buFont typeface="Arial" charset="0"/>
        <a:buChar char="•"/>
        <a:defRPr lang="en-US" sz="2400" kern="1200" dirty="0">
          <a:solidFill>
            <a:srgbClr val="404040"/>
          </a:solidFill>
          <a:latin typeface="+mn-lt"/>
          <a:ea typeface="+mn-ea"/>
          <a:cs typeface="+mn-cs"/>
        </a:defRPr>
      </a:lvl1pPr>
      <a:lvl2pPr marL="400050" indent="-171450" algn="l" rtl="0" eaLnBrk="0" fontAlgn="base" hangingPunct="0">
        <a:spcBef>
          <a:spcPct val="20000"/>
        </a:spcBef>
        <a:spcAft>
          <a:spcPct val="0"/>
        </a:spcAft>
        <a:buClr>
          <a:schemeClr val="accent1"/>
        </a:buClr>
        <a:buSzPct val="99000"/>
        <a:buFont typeface="Arial" charset="0"/>
        <a:buChar char="•"/>
        <a:defRPr lang="en-US" kern="1200" dirty="0">
          <a:solidFill>
            <a:srgbClr val="404040"/>
          </a:solidFill>
          <a:latin typeface="+mn-lt"/>
          <a:ea typeface="+mn-ea"/>
          <a:cs typeface="+mn-cs"/>
        </a:defRPr>
      </a:lvl2pPr>
      <a:lvl3pPr marL="571500" indent="-171450" algn="l" rtl="0" eaLnBrk="0" fontAlgn="base" hangingPunct="0">
        <a:spcBef>
          <a:spcPct val="20000"/>
        </a:spcBef>
        <a:spcAft>
          <a:spcPct val="0"/>
        </a:spcAft>
        <a:buClr>
          <a:schemeClr val="accent1"/>
        </a:buClr>
        <a:buSzPct val="99000"/>
        <a:buFont typeface="Arial" charset="0"/>
        <a:buChar char="•"/>
        <a:defRPr lang="en-US" kern="1200" dirty="0">
          <a:solidFill>
            <a:srgbClr val="404040"/>
          </a:solidFill>
          <a:latin typeface="+mn-lt"/>
          <a:ea typeface="+mn-ea"/>
          <a:cs typeface="+mn-cs"/>
        </a:defRPr>
      </a:lvl3pPr>
      <a:lvl4pPr marL="742950" indent="-171450" algn="l" rtl="0" eaLnBrk="0" fontAlgn="base" hangingPunct="0">
        <a:spcBef>
          <a:spcPct val="20000"/>
        </a:spcBef>
        <a:spcAft>
          <a:spcPct val="0"/>
        </a:spcAft>
        <a:buClr>
          <a:schemeClr val="accent1"/>
        </a:buClr>
        <a:buSzPct val="99000"/>
        <a:buFont typeface="Arial" charset="0"/>
        <a:buChar char="•"/>
        <a:defRPr lang="en-US" kern="1200" dirty="0">
          <a:solidFill>
            <a:srgbClr val="404040"/>
          </a:solidFill>
          <a:latin typeface="+mn-lt"/>
          <a:ea typeface="+mn-ea"/>
          <a:cs typeface="+mn-cs"/>
        </a:defRPr>
      </a:lvl4pPr>
      <a:lvl5pPr marL="914400" indent="-171450" algn="l" rtl="0" eaLnBrk="0" fontAlgn="base" hangingPunct="0">
        <a:spcBef>
          <a:spcPct val="20000"/>
        </a:spcBef>
        <a:spcAft>
          <a:spcPct val="0"/>
        </a:spcAft>
        <a:buClr>
          <a:schemeClr val="accent1"/>
        </a:buClr>
        <a:buSzPct val="99000"/>
        <a:buFont typeface="Arial" charset="0"/>
        <a:buChar char="•"/>
        <a:defRPr lang="en-US" kern="1200" dirty="0">
          <a:solidFill>
            <a:srgbClr val="40404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gif"/></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chart" Target="../charts/chart2.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chart" Target="../charts/chart3.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chart" Target="../charts/chart4.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11.jpeg"/></Relationships>
</file>

<file path=ppt/slides/_rels/slide2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14.jpeg"/><Relationship Id="rId4" Type="http://schemas.openxmlformats.org/officeDocument/2006/relationships/image" Target="../media/image13.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hyperlink" Target="http://www.google.pl/url?sa=i&amp;rct=j&amp;q=szpital+powiatowy+w+zawierciu&amp;source=images&amp;cd=&amp;cad=rja&amp;docid=57ZfB7XB6avl2M&amp;tbnid=pB3EDl5Tihi1WM:&amp;ved=0CAUQjRw&amp;url=http://zawiercie.naszemiasto.pl/artykul/1301291,szpital-powiatowy-w-zawierciu-dyrektorka-zapewnia-ze,id,t.html&amp;ei=EsSVUb7XGMq0tAbrz4DgBw&amp;bvm=bv.46751780,d.Yms&amp;psig=AFQjCNGoFuw51JZl6Lq5NPXLKyk0ppRnrQ&amp;ust=1368855950955827" TargetMode="External"/><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15.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chart" Target="../charts/chart12.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1.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11.xml"/><Relationship Id="rId6" Type="http://schemas.openxmlformats.org/officeDocument/2006/relationships/hyperlink" Target="mailto:Magdalena.Stec@millwardbrown.com" TargetMode="External"/><Relationship Id="rId5" Type="http://schemas.openxmlformats.org/officeDocument/2006/relationships/hyperlink" Target="mailto:Anna.Dziechciarz@millwardbrown.com" TargetMode="External"/><Relationship Id="rId4" Type="http://schemas.openxmlformats.org/officeDocument/2006/relationships/hyperlink" Target="mailto:Monika.Kaminska@millwardbrown.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2"/>
          <p:cNvSpPr>
            <a:spLocks noGrp="1"/>
          </p:cNvSpPr>
          <p:nvPr>
            <p:ph type="ctrTitle"/>
          </p:nvPr>
        </p:nvSpPr>
        <p:spPr>
          <a:xfrm>
            <a:off x="568325" y="1179434"/>
            <a:ext cx="8004175" cy="1354217"/>
          </a:xfrm>
        </p:spPr>
        <p:txBody>
          <a:bodyPr/>
          <a:lstStyle/>
          <a:p>
            <a:pPr eaLnBrk="1" hangingPunct="1"/>
            <a:r>
              <a:rPr lang="pl-PL" sz="4400" dirty="0" smtClean="0"/>
              <a:t>Badanie opinii publicznej </a:t>
            </a:r>
            <a:br>
              <a:rPr lang="pl-PL" sz="4400" dirty="0" smtClean="0"/>
            </a:br>
            <a:r>
              <a:rPr lang="pl-PL" sz="4400" dirty="0" smtClean="0"/>
              <a:t>w Zawierciu</a:t>
            </a:r>
          </a:p>
        </p:txBody>
      </p:sp>
      <p:sp>
        <p:nvSpPr>
          <p:cNvPr id="10" name="Subtitle 4"/>
          <p:cNvSpPr>
            <a:spLocks noGrp="1"/>
          </p:cNvSpPr>
          <p:nvPr>
            <p:ph type="subTitle" idx="1"/>
          </p:nvPr>
        </p:nvSpPr>
        <p:spPr>
          <a:xfrm>
            <a:off x="574740" y="3564550"/>
            <a:ext cx="6876000" cy="307777"/>
          </a:xfrm>
        </p:spPr>
        <p:txBody>
          <a:bodyPr/>
          <a:lstStyle/>
          <a:p>
            <a:pPr eaLnBrk="1" fontAlgn="auto" hangingPunct="1">
              <a:spcAft>
                <a:spcPts val="0"/>
              </a:spcAft>
              <a:buFont typeface="Arial" pitchFamily="34" charset="0"/>
              <a:buNone/>
              <a:defRPr/>
            </a:pPr>
            <a:r>
              <a:rPr lang="pl-PL" dirty="0" smtClean="0"/>
              <a:t>Prezentacja wyników badania</a:t>
            </a:r>
            <a:endParaRPr dirty="0"/>
          </a:p>
        </p:txBody>
      </p:sp>
      <p:sp>
        <p:nvSpPr>
          <p:cNvPr id="4" name="Slide Number Placeholder 3"/>
          <p:cNvSpPr>
            <a:spLocks noGrp="1"/>
          </p:cNvSpPr>
          <p:nvPr>
            <p:ph type="sldNum" sz="quarter" idx="14"/>
          </p:nvPr>
        </p:nvSpPr>
        <p:spPr/>
        <p:txBody>
          <a:bodyPr/>
          <a:lstStyle/>
          <a:p>
            <a:pPr>
              <a:defRPr/>
            </a:pPr>
            <a:fld id="{AA88CC39-5DBC-4EC4-A9EA-0EC3FAE01E54}" type="slidenum">
              <a:rPr smtClean="0">
                <a:solidFill>
                  <a:schemeClr val="accent5">
                    <a:lumMod val="75000"/>
                  </a:schemeClr>
                </a:solidFill>
              </a:rPr>
              <a:pPr>
                <a:defRPr/>
              </a:pPr>
              <a:t>1</a:t>
            </a:fld>
            <a:endParaRPr dirty="0">
              <a:solidFill>
                <a:schemeClr val="accent5">
                  <a:lumMod val="75000"/>
                </a:schemeClr>
              </a:solidFill>
            </a:endParaRPr>
          </a:p>
        </p:txBody>
      </p:sp>
      <p:sp>
        <p:nvSpPr>
          <p:cNvPr id="42" name="TextBox 41"/>
          <p:cNvSpPr txBox="1"/>
          <p:nvPr/>
        </p:nvSpPr>
        <p:spPr>
          <a:xfrm>
            <a:off x="6486525" y="6115050"/>
            <a:ext cx="2590800" cy="369888"/>
          </a:xfrm>
          <a:prstGeom prst="rect">
            <a:avLst/>
          </a:prstGeom>
          <a:noFill/>
        </p:spPr>
        <p:txBody>
          <a:bodyPr>
            <a:spAutoFit/>
          </a:bodyPr>
          <a:lstStyle/>
          <a:p>
            <a:pPr algn="r" fontAlgn="auto">
              <a:spcBef>
                <a:spcPts val="0"/>
              </a:spcBef>
              <a:spcAft>
                <a:spcPts val="0"/>
              </a:spcAft>
              <a:defRPr/>
            </a:pPr>
            <a:r>
              <a:rPr lang="pl-PL" b="1" dirty="0" smtClean="0">
                <a:solidFill>
                  <a:schemeClr val="accent6">
                    <a:lumMod val="60000"/>
                    <a:lumOff val="40000"/>
                  </a:schemeClr>
                </a:solidFill>
                <a:latin typeface="+mn-lt"/>
              </a:rPr>
              <a:t>28 maja 2013</a:t>
            </a:r>
            <a:endParaRPr lang="pl-PL" b="1" dirty="0">
              <a:solidFill>
                <a:schemeClr val="accent6">
                  <a:lumMod val="60000"/>
                  <a:lumOff val="40000"/>
                </a:schemeClr>
              </a:solidFill>
              <a:latin typeface="+mn-lt"/>
            </a:endParaRPr>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3"/>
          <p:cNvSpPr>
            <a:spLocks noGrp="1"/>
          </p:cNvSpPr>
          <p:nvPr>
            <p:ph type="title"/>
          </p:nvPr>
        </p:nvSpPr>
        <p:spPr/>
        <p:txBody>
          <a:bodyPr/>
          <a:lstStyle/>
          <a:p>
            <a:pPr eaLnBrk="1" hangingPunct="1"/>
            <a:r>
              <a:rPr lang="pl-PL" dirty="0" smtClean="0">
                <a:solidFill>
                  <a:srgbClr val="404040"/>
                </a:solidFill>
              </a:rPr>
              <a:t>Tło badania</a:t>
            </a:r>
            <a:endParaRPr dirty="0" smtClean="0">
              <a:solidFill>
                <a:srgbClr val="404040"/>
              </a:solidFill>
            </a:endParaRPr>
          </a:p>
        </p:txBody>
      </p:sp>
      <p:sp>
        <p:nvSpPr>
          <p:cNvPr id="66564" name="Slide Number Placeholder 13"/>
          <p:cNvSpPr>
            <a:spLocks noGrp="1"/>
          </p:cNvSpPr>
          <p:nvPr>
            <p:ph type="sldNum" sz="quarter" idx="23"/>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6EFB77E-8ED2-4E5A-8C27-408FA7E35013}" type="slidenum">
              <a:rPr smtClean="0">
                <a:solidFill>
                  <a:srgbClr val="86A4AA"/>
                </a:solidFill>
              </a:rPr>
              <a:pPr fontAlgn="base">
                <a:spcBef>
                  <a:spcPct val="0"/>
                </a:spcBef>
                <a:spcAft>
                  <a:spcPct val="0"/>
                </a:spcAft>
              </a:pPr>
              <a:t>2</a:t>
            </a:fld>
            <a:endParaRPr smtClean="0">
              <a:solidFill>
                <a:srgbClr val="86A4AA"/>
              </a:solidFill>
            </a:endParaRPr>
          </a:p>
        </p:txBody>
      </p:sp>
      <p:sp>
        <p:nvSpPr>
          <p:cNvPr id="66565" name="Text Placeholder 9"/>
          <p:cNvSpPr>
            <a:spLocks noGrp="1"/>
          </p:cNvSpPr>
          <p:nvPr>
            <p:ph type="body" sz="quarter" idx="4294967295"/>
          </p:nvPr>
        </p:nvSpPr>
        <p:spPr>
          <a:xfrm>
            <a:off x="268288" y="1238250"/>
            <a:ext cx="8513762" cy="4657725"/>
          </a:xfrm>
        </p:spPr>
        <p:txBody>
          <a:bodyPr/>
          <a:lstStyle/>
          <a:p>
            <a:pPr marL="0" indent="361950" algn="just">
              <a:spcBef>
                <a:spcPts val="600"/>
              </a:spcBef>
              <a:buClrTx/>
              <a:buNone/>
            </a:pPr>
            <a:r>
              <a:rPr lang="pl-PL" sz="1800" dirty="0" smtClean="0"/>
              <a:t>W Zawierciu powstała inicjatywa referendalna mająca na celu odwołanie prezydenta miasta Ryszarda Macha.</a:t>
            </a:r>
          </a:p>
          <a:p>
            <a:pPr marL="0" indent="361950" algn="just">
              <a:spcBef>
                <a:spcPts val="600"/>
              </a:spcBef>
              <a:buClrTx/>
              <a:buNone/>
            </a:pPr>
            <a:r>
              <a:rPr lang="pl-PL" sz="1800" dirty="0" smtClean="0"/>
              <a:t>Celem badania jest zebranie informacji o nastawieniu mieszkańców Zawiercia do tej inicjatywy oraz o problemach miasta ogółem.</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00026" y="2667000"/>
            <a:ext cx="6176962" cy="29992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descr="C:\badania\mon_kam\2013\oferty różne\logo.gif"/>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25500" y="5784850"/>
            <a:ext cx="1276350" cy="762000"/>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181476" y="3352800"/>
            <a:ext cx="4733925" cy="31725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4"/>
          <p:cNvSpPr>
            <a:spLocks noGrp="1"/>
          </p:cNvSpPr>
          <p:nvPr>
            <p:ph type="sldNum" sz="quarter" idx="23"/>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130C187-58E4-4D35-B113-68B3546FFBA5}" type="slidenum">
              <a:rPr smtClean="0">
                <a:solidFill>
                  <a:srgbClr val="86A4AA"/>
                </a:solidFill>
              </a:rPr>
              <a:pPr fontAlgn="base">
                <a:spcBef>
                  <a:spcPct val="0"/>
                </a:spcBef>
                <a:spcAft>
                  <a:spcPct val="0"/>
                </a:spcAft>
              </a:pPr>
              <a:t>3</a:t>
            </a:fld>
            <a:endParaRPr smtClean="0">
              <a:solidFill>
                <a:srgbClr val="86A4AA"/>
              </a:solidFill>
            </a:endParaRPr>
          </a:p>
        </p:txBody>
      </p:sp>
      <p:sp>
        <p:nvSpPr>
          <p:cNvPr id="5" name="Tytuł 3"/>
          <p:cNvSpPr txBox="1">
            <a:spLocks/>
          </p:cNvSpPr>
          <p:nvPr/>
        </p:nvSpPr>
        <p:spPr bwMode="auto">
          <a:xfrm>
            <a:off x="342900" y="361949"/>
            <a:ext cx="8439150" cy="523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eaLnBrk="0" hangingPunct="0"/>
            <a:r>
              <a:rPr lang="pl-PL" sz="2800" dirty="0" smtClean="0">
                <a:solidFill>
                  <a:srgbClr val="404040"/>
                </a:solidFill>
                <a:latin typeface="Georgia" pitchFamily="18" charset="0"/>
                <a:ea typeface="+mj-ea"/>
                <a:cs typeface="+mj-cs"/>
              </a:rPr>
              <a:t>Metoda badawcza</a:t>
            </a:r>
            <a:endParaRPr kumimoji="0" lang="pl-PL" sz="2800" b="0" i="0" u="none" strike="noStrike" kern="1200" cap="none" spc="0" normalizeH="0" baseline="0" noProof="0" dirty="0" smtClean="0">
              <a:ln>
                <a:noFill/>
              </a:ln>
              <a:solidFill>
                <a:srgbClr val="404040"/>
              </a:solidFill>
              <a:effectLst/>
              <a:uLnTx/>
              <a:uFillTx/>
              <a:latin typeface="+mn-lt"/>
              <a:ea typeface="+mj-ea"/>
              <a:cs typeface="+mj-cs"/>
            </a:endParaRPr>
          </a:p>
        </p:txBody>
      </p:sp>
      <p:graphicFrame>
        <p:nvGraphicFramePr>
          <p:cNvPr id="7" name="Diagram 6"/>
          <p:cNvGraphicFramePr/>
          <p:nvPr>
            <p:extLst>
              <p:ext uri="{D42A27DB-BD31-4B8C-83A1-F6EECF244321}">
                <p14:modId xmlns:p14="http://schemas.microsoft.com/office/powerpoint/2010/main" val="232662959"/>
              </p:ext>
            </p:extLst>
          </p:nvPr>
        </p:nvGraphicFramePr>
        <p:xfrm>
          <a:off x="516575" y="1628800"/>
          <a:ext cx="6515100" cy="45224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1"/>
          <p:cNvSpPr txBox="1"/>
          <p:nvPr/>
        </p:nvSpPr>
        <p:spPr>
          <a:xfrm>
            <a:off x="4621850" y="3284984"/>
            <a:ext cx="1171575" cy="1169551"/>
          </a:xfrm>
          <a:prstGeom prst="rect">
            <a:avLst/>
          </a:prstGeom>
          <a:noFill/>
        </p:spPr>
        <p:txBody>
          <a:bodyPr wrap="square" rtlCol="0">
            <a:spAutoFit/>
          </a:bodyPr>
          <a:lstStyle/>
          <a:p>
            <a:pPr algn="ctr"/>
            <a:r>
              <a:rPr lang="pl-PL" sz="1400" dirty="0" smtClean="0">
                <a:latin typeface="+mn-lt"/>
              </a:rPr>
              <a:t>Stworzenie optymalnego narzędzia do części ilościowej</a:t>
            </a:r>
          </a:p>
        </p:txBody>
      </p:sp>
      <p:sp>
        <p:nvSpPr>
          <p:cNvPr id="3" name="pole tekstowe 2"/>
          <p:cNvSpPr txBox="1"/>
          <p:nvPr/>
        </p:nvSpPr>
        <p:spPr>
          <a:xfrm>
            <a:off x="5917895" y="2367026"/>
            <a:ext cx="2240028" cy="523220"/>
          </a:xfrm>
          <a:prstGeom prst="rect">
            <a:avLst/>
          </a:prstGeom>
          <a:noFill/>
        </p:spPr>
        <p:txBody>
          <a:bodyPr wrap="square" rtlCol="0">
            <a:spAutoFit/>
          </a:bodyPr>
          <a:lstStyle/>
          <a:p>
            <a:pPr algn="ctr"/>
            <a:r>
              <a:rPr lang="pl-PL" sz="1400" dirty="0" smtClean="0">
                <a:latin typeface="+mn-lt"/>
              </a:rPr>
              <a:t>Wywiady przeprowadzono </a:t>
            </a:r>
            <a:br>
              <a:rPr lang="pl-PL" sz="1400" dirty="0" smtClean="0">
                <a:latin typeface="+mn-lt"/>
              </a:rPr>
            </a:br>
            <a:r>
              <a:rPr lang="pl-PL" sz="1400" dirty="0" smtClean="0">
                <a:latin typeface="+mn-lt"/>
              </a:rPr>
              <a:t>w dn. 14-16 V 2013</a:t>
            </a:r>
            <a:endParaRPr lang="en-US" sz="1400" dirty="0" smtClean="0">
              <a:latin typeface="+mn-lt"/>
            </a:endParaRPr>
          </a:p>
        </p:txBody>
      </p:sp>
      <p:sp>
        <p:nvSpPr>
          <p:cNvPr id="12" name="pole tekstowe 2"/>
          <p:cNvSpPr txBox="1"/>
          <p:nvPr/>
        </p:nvSpPr>
        <p:spPr>
          <a:xfrm>
            <a:off x="6878403" y="4646026"/>
            <a:ext cx="2240028" cy="523220"/>
          </a:xfrm>
          <a:prstGeom prst="rect">
            <a:avLst/>
          </a:prstGeom>
          <a:noFill/>
        </p:spPr>
        <p:txBody>
          <a:bodyPr wrap="square" rtlCol="0">
            <a:spAutoFit/>
          </a:bodyPr>
          <a:lstStyle/>
          <a:p>
            <a:pPr algn="ctr"/>
            <a:r>
              <a:rPr lang="pl-PL" sz="1400" dirty="0" smtClean="0">
                <a:latin typeface="+mn-lt"/>
              </a:rPr>
              <a:t>Wywiady przeprowadzono </a:t>
            </a:r>
            <a:br>
              <a:rPr lang="pl-PL" sz="1400" dirty="0" smtClean="0">
                <a:latin typeface="+mn-lt"/>
              </a:rPr>
            </a:br>
            <a:r>
              <a:rPr lang="pl-PL" sz="1400" dirty="0" smtClean="0">
                <a:latin typeface="+mn-lt"/>
              </a:rPr>
              <a:t>w dn. 18-19 V 2013</a:t>
            </a:r>
            <a:endParaRPr lang="en-US" sz="1400" dirty="0" smtClean="0">
              <a:latin typeface="+mn-lt"/>
            </a:endParaRPr>
          </a:p>
        </p:txBody>
      </p:sp>
    </p:spTree>
    <p:extLst>
      <p:ext uri="{BB962C8B-B14F-4D97-AF65-F5344CB8AC3E}">
        <p14:creationId xmlns:p14="http://schemas.microsoft.com/office/powerpoint/2010/main" val="17276349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p:cNvSpPr>
            <a:spLocks noGrp="1"/>
          </p:cNvSpPr>
          <p:nvPr>
            <p:ph type="title"/>
          </p:nvPr>
        </p:nvSpPr>
        <p:spPr>
          <a:xfrm>
            <a:off x="827584" y="3613312"/>
            <a:ext cx="8057519" cy="492443"/>
          </a:xfrm>
        </p:spPr>
        <p:txBody>
          <a:bodyPr/>
          <a:lstStyle/>
          <a:p>
            <a:r>
              <a:rPr lang="pl-PL" sz="3200" b="1" dirty="0" smtClean="0">
                <a:latin typeface="+mn-lt"/>
              </a:rPr>
              <a:t>Postrzeganie sytuacji w Polsce i w mieście</a:t>
            </a:r>
            <a:endParaRPr lang="en-US" sz="3200" b="1" dirty="0">
              <a:latin typeface="+mn-lt"/>
            </a:endParaRPr>
          </a:p>
        </p:txBody>
      </p:sp>
    </p:spTree>
    <p:extLst>
      <p:ext uri="{BB962C8B-B14F-4D97-AF65-F5344CB8AC3E}">
        <p14:creationId xmlns:p14="http://schemas.microsoft.com/office/powerpoint/2010/main" val="1455280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4"/>
          <p:cNvSpPr>
            <a:spLocks noGrp="1"/>
          </p:cNvSpPr>
          <p:nvPr>
            <p:ph type="sldNum" sz="quarter" idx="23"/>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130C187-58E4-4D35-B113-68B3546FFBA5}" type="slidenum">
              <a:rPr smtClean="0">
                <a:solidFill>
                  <a:srgbClr val="86A4AA"/>
                </a:solidFill>
              </a:rPr>
              <a:pPr fontAlgn="base">
                <a:spcBef>
                  <a:spcPct val="0"/>
                </a:spcBef>
                <a:spcAft>
                  <a:spcPct val="0"/>
                </a:spcAft>
              </a:pPr>
              <a:t>5</a:t>
            </a:fld>
            <a:endParaRPr smtClean="0">
              <a:solidFill>
                <a:srgbClr val="86A4AA"/>
              </a:solidFill>
            </a:endParaRPr>
          </a:p>
        </p:txBody>
      </p:sp>
      <p:sp>
        <p:nvSpPr>
          <p:cNvPr id="5" name="Tytuł 3"/>
          <p:cNvSpPr txBox="1">
            <a:spLocks/>
          </p:cNvSpPr>
          <p:nvPr/>
        </p:nvSpPr>
        <p:spPr bwMode="auto">
          <a:xfrm>
            <a:off x="342900" y="361949"/>
            <a:ext cx="8439150" cy="523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eaLnBrk="0" hangingPunct="0"/>
            <a:r>
              <a:rPr lang="pl-PL" sz="2800" dirty="0" smtClean="0">
                <a:solidFill>
                  <a:srgbClr val="404040"/>
                </a:solidFill>
                <a:latin typeface="Georgia" pitchFamily="18" charset="0"/>
                <a:ea typeface="+mj-ea"/>
                <a:cs typeface="+mj-cs"/>
              </a:rPr>
              <a:t>Jacy są mieszkańcy?</a:t>
            </a:r>
            <a:endParaRPr kumimoji="0" lang="pl-PL" sz="2800" b="0" i="0" u="none" strike="noStrike" kern="1200" cap="none" spc="0" normalizeH="0" baseline="0" noProof="0" dirty="0" smtClean="0">
              <a:ln>
                <a:noFill/>
              </a:ln>
              <a:solidFill>
                <a:srgbClr val="404040"/>
              </a:solidFill>
              <a:effectLst/>
              <a:uLnTx/>
              <a:uFillTx/>
              <a:latin typeface="+mn-lt"/>
              <a:ea typeface="+mj-ea"/>
              <a:cs typeface="+mj-cs"/>
            </a:endParaRPr>
          </a:p>
        </p:txBody>
      </p:sp>
      <p:grpSp>
        <p:nvGrpSpPr>
          <p:cNvPr id="12" name="Grupa 11"/>
          <p:cNvGrpSpPr>
            <a:grpSpLocks/>
          </p:cNvGrpSpPr>
          <p:nvPr/>
        </p:nvGrpSpPr>
        <p:grpSpPr bwMode="auto">
          <a:xfrm>
            <a:off x="468313" y="6019772"/>
            <a:ext cx="8496300" cy="585787"/>
            <a:chOff x="450155" y="5929044"/>
            <a:chExt cx="8496944" cy="586182"/>
          </a:xfrm>
        </p:grpSpPr>
        <p:sp>
          <p:nvSpPr>
            <p:cNvPr id="13" name="pole tekstowe 16"/>
            <p:cNvSpPr txBox="1">
              <a:spLocks noChangeArrowheads="1"/>
            </p:cNvSpPr>
            <p:nvPr/>
          </p:nvSpPr>
          <p:spPr bwMode="auto">
            <a:xfrm>
              <a:off x="1146413" y="5929549"/>
              <a:ext cx="7800686" cy="585169"/>
            </a:xfrm>
            <a:prstGeom prst="rect">
              <a:avLst/>
            </a:prstGeom>
            <a:noFill/>
            <a:ln w="9525">
              <a:noFill/>
              <a:miter lim="800000"/>
              <a:headEnd/>
              <a:tailEnd/>
            </a:ln>
          </p:spPr>
          <p:txBody>
            <a:bodyPr anchor="ctr">
              <a:spAutoFit/>
            </a:bodyPr>
            <a:lstStyle/>
            <a:p>
              <a:r>
                <a:rPr lang="pl-PL" sz="1600" b="1" dirty="0" smtClean="0">
                  <a:solidFill>
                    <a:srgbClr val="990033"/>
                  </a:solidFill>
                  <a:latin typeface="+mn-lt"/>
                </a:rPr>
                <a:t>MUSI SIĘ WYDARZYĆ COŚ SPEKTAKULARNEGO, </a:t>
              </a:r>
              <a:br>
                <a:rPr lang="pl-PL" sz="1600" b="1" dirty="0" smtClean="0">
                  <a:solidFill>
                    <a:srgbClr val="990033"/>
                  </a:solidFill>
                  <a:latin typeface="+mn-lt"/>
                </a:rPr>
              </a:br>
              <a:r>
                <a:rPr lang="pl-PL" sz="1600" b="1" dirty="0" smtClean="0">
                  <a:solidFill>
                    <a:srgbClr val="990033"/>
                  </a:solidFill>
                  <a:latin typeface="+mn-lt"/>
                </a:rPr>
                <a:t>ALE POTRZEBNA JEST TEŻ EDUKACJA NT. WSPÓŁCZESNEJ GOSPODARKI </a:t>
              </a:r>
              <a:endParaRPr lang="en-US" sz="1600" b="1" dirty="0">
                <a:solidFill>
                  <a:srgbClr val="990033"/>
                </a:solidFill>
                <a:latin typeface="+mn-lt"/>
              </a:endParaRPr>
            </a:p>
          </p:txBody>
        </p:sp>
        <p:sp>
          <p:nvSpPr>
            <p:cNvPr id="14" name="Freeform 23"/>
            <p:cNvSpPr>
              <a:spLocks noEditPoints="1"/>
            </p:cNvSpPr>
            <p:nvPr/>
          </p:nvSpPr>
          <p:spPr bwMode="auto">
            <a:xfrm>
              <a:off x="450155" y="5929044"/>
              <a:ext cx="593453" cy="586182"/>
            </a:xfrm>
            <a:custGeom>
              <a:avLst/>
              <a:gdLst>
                <a:gd name="T0" fmla="*/ 286 w 572"/>
                <a:gd name="T1" fmla="*/ 0 h 572"/>
                <a:gd name="T2" fmla="*/ 0 w 572"/>
                <a:gd name="T3" fmla="*/ 286 h 572"/>
                <a:gd name="T4" fmla="*/ 286 w 572"/>
                <a:gd name="T5" fmla="*/ 572 h 572"/>
                <a:gd name="T6" fmla="*/ 572 w 572"/>
                <a:gd name="T7" fmla="*/ 286 h 572"/>
                <a:gd name="T8" fmla="*/ 286 w 572"/>
                <a:gd name="T9" fmla="*/ 0 h 572"/>
                <a:gd name="T10" fmla="*/ 273 w 572"/>
                <a:gd name="T11" fmla="*/ 72 h 572"/>
                <a:gd name="T12" fmla="*/ 285 w 572"/>
                <a:gd name="T13" fmla="*/ 61 h 572"/>
                <a:gd name="T14" fmla="*/ 296 w 572"/>
                <a:gd name="T15" fmla="*/ 72 h 572"/>
                <a:gd name="T16" fmla="*/ 296 w 572"/>
                <a:gd name="T17" fmla="*/ 167 h 572"/>
                <a:gd name="T18" fmla="*/ 285 w 572"/>
                <a:gd name="T19" fmla="*/ 179 h 572"/>
                <a:gd name="T20" fmla="*/ 273 w 572"/>
                <a:gd name="T21" fmla="*/ 167 h 572"/>
                <a:gd name="T22" fmla="*/ 273 w 572"/>
                <a:gd name="T23" fmla="*/ 72 h 572"/>
                <a:gd name="T24" fmla="*/ 164 w 572"/>
                <a:gd name="T25" fmla="*/ 286 h 572"/>
                <a:gd name="T26" fmla="*/ 68 w 572"/>
                <a:gd name="T27" fmla="*/ 286 h 572"/>
                <a:gd name="T28" fmla="*/ 57 w 572"/>
                <a:gd name="T29" fmla="*/ 275 h 572"/>
                <a:gd name="T30" fmla="*/ 68 w 572"/>
                <a:gd name="T31" fmla="*/ 263 h 572"/>
                <a:gd name="T32" fmla="*/ 164 w 572"/>
                <a:gd name="T33" fmla="*/ 263 h 572"/>
                <a:gd name="T34" fmla="*/ 175 w 572"/>
                <a:gd name="T35" fmla="*/ 275 h 572"/>
                <a:gd name="T36" fmla="*/ 164 w 572"/>
                <a:gd name="T37" fmla="*/ 286 h 572"/>
                <a:gd name="T38" fmla="*/ 120 w 572"/>
                <a:gd name="T39" fmla="*/ 139 h 572"/>
                <a:gd name="T40" fmla="*/ 120 w 572"/>
                <a:gd name="T41" fmla="*/ 123 h 572"/>
                <a:gd name="T42" fmla="*/ 135 w 572"/>
                <a:gd name="T43" fmla="*/ 123 h 572"/>
                <a:gd name="T44" fmla="*/ 203 w 572"/>
                <a:gd name="T45" fmla="*/ 191 h 572"/>
                <a:gd name="T46" fmla="*/ 203 w 572"/>
                <a:gd name="T47" fmla="*/ 207 h 572"/>
                <a:gd name="T48" fmla="*/ 187 w 572"/>
                <a:gd name="T49" fmla="*/ 207 h 572"/>
                <a:gd name="T50" fmla="*/ 120 w 572"/>
                <a:gd name="T51" fmla="*/ 139 h 572"/>
                <a:gd name="T52" fmla="*/ 327 w 572"/>
                <a:gd name="T53" fmla="*/ 373 h 572"/>
                <a:gd name="T54" fmla="*/ 327 w 572"/>
                <a:gd name="T55" fmla="*/ 445 h 572"/>
                <a:gd name="T56" fmla="*/ 308 w 572"/>
                <a:gd name="T57" fmla="*/ 464 h 572"/>
                <a:gd name="T58" fmla="*/ 261 w 572"/>
                <a:gd name="T59" fmla="*/ 464 h 572"/>
                <a:gd name="T60" fmla="*/ 242 w 572"/>
                <a:gd name="T61" fmla="*/ 445 h 572"/>
                <a:gd name="T62" fmla="*/ 242 w 572"/>
                <a:gd name="T63" fmla="*/ 373 h 572"/>
                <a:gd name="T64" fmla="*/ 192 w 572"/>
                <a:gd name="T65" fmla="*/ 291 h 572"/>
                <a:gd name="T66" fmla="*/ 285 w 572"/>
                <a:gd name="T67" fmla="*/ 199 h 572"/>
                <a:gd name="T68" fmla="*/ 377 w 572"/>
                <a:gd name="T69" fmla="*/ 291 h 572"/>
                <a:gd name="T70" fmla="*/ 327 w 572"/>
                <a:gd name="T71" fmla="*/ 373 h 572"/>
                <a:gd name="T72" fmla="*/ 365 w 572"/>
                <a:gd name="T73" fmla="*/ 207 h 572"/>
                <a:gd name="T74" fmla="*/ 365 w 572"/>
                <a:gd name="T75" fmla="*/ 191 h 572"/>
                <a:gd name="T76" fmla="*/ 433 w 572"/>
                <a:gd name="T77" fmla="*/ 123 h 572"/>
                <a:gd name="T78" fmla="*/ 449 w 572"/>
                <a:gd name="T79" fmla="*/ 123 h 572"/>
                <a:gd name="T80" fmla="*/ 449 w 572"/>
                <a:gd name="T81" fmla="*/ 139 h 572"/>
                <a:gd name="T82" fmla="*/ 381 w 572"/>
                <a:gd name="T83" fmla="*/ 207 h 572"/>
                <a:gd name="T84" fmla="*/ 365 w 572"/>
                <a:gd name="T85" fmla="*/ 207 h 572"/>
                <a:gd name="T86" fmla="*/ 503 w 572"/>
                <a:gd name="T87" fmla="*/ 286 h 572"/>
                <a:gd name="T88" fmla="*/ 408 w 572"/>
                <a:gd name="T89" fmla="*/ 286 h 572"/>
                <a:gd name="T90" fmla="*/ 396 w 572"/>
                <a:gd name="T91" fmla="*/ 275 h 572"/>
                <a:gd name="T92" fmla="*/ 408 w 572"/>
                <a:gd name="T93" fmla="*/ 263 h 572"/>
                <a:gd name="T94" fmla="*/ 503 w 572"/>
                <a:gd name="T95" fmla="*/ 263 h 572"/>
                <a:gd name="T96" fmla="*/ 515 w 572"/>
                <a:gd name="T97" fmla="*/ 275 h 572"/>
                <a:gd name="T98" fmla="*/ 503 w 572"/>
                <a:gd name="T99" fmla="*/ 286 h 57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72"/>
                <a:gd name="T151" fmla="*/ 0 h 572"/>
                <a:gd name="T152" fmla="*/ 572 w 572"/>
                <a:gd name="T153" fmla="*/ 572 h 57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72" h="572">
                  <a:moveTo>
                    <a:pt x="286" y="0"/>
                  </a:moveTo>
                  <a:cubicBezTo>
                    <a:pt x="128" y="0"/>
                    <a:pt x="0" y="128"/>
                    <a:pt x="0" y="286"/>
                  </a:cubicBezTo>
                  <a:cubicBezTo>
                    <a:pt x="0" y="444"/>
                    <a:pt x="128" y="572"/>
                    <a:pt x="286" y="572"/>
                  </a:cubicBezTo>
                  <a:cubicBezTo>
                    <a:pt x="444" y="572"/>
                    <a:pt x="572" y="444"/>
                    <a:pt x="572" y="286"/>
                  </a:cubicBezTo>
                  <a:cubicBezTo>
                    <a:pt x="572" y="128"/>
                    <a:pt x="444" y="0"/>
                    <a:pt x="286" y="0"/>
                  </a:cubicBezTo>
                  <a:close/>
                  <a:moveTo>
                    <a:pt x="273" y="72"/>
                  </a:moveTo>
                  <a:cubicBezTo>
                    <a:pt x="273" y="66"/>
                    <a:pt x="278" y="61"/>
                    <a:pt x="285" y="61"/>
                  </a:cubicBezTo>
                  <a:cubicBezTo>
                    <a:pt x="291" y="61"/>
                    <a:pt x="296" y="66"/>
                    <a:pt x="296" y="72"/>
                  </a:cubicBezTo>
                  <a:cubicBezTo>
                    <a:pt x="296" y="167"/>
                    <a:pt x="296" y="167"/>
                    <a:pt x="296" y="167"/>
                  </a:cubicBezTo>
                  <a:cubicBezTo>
                    <a:pt x="296" y="174"/>
                    <a:pt x="291" y="179"/>
                    <a:pt x="285" y="179"/>
                  </a:cubicBezTo>
                  <a:cubicBezTo>
                    <a:pt x="278" y="179"/>
                    <a:pt x="273" y="174"/>
                    <a:pt x="273" y="167"/>
                  </a:cubicBezTo>
                  <a:lnTo>
                    <a:pt x="273" y="72"/>
                  </a:lnTo>
                  <a:close/>
                  <a:moveTo>
                    <a:pt x="164" y="286"/>
                  </a:moveTo>
                  <a:cubicBezTo>
                    <a:pt x="68" y="286"/>
                    <a:pt x="68" y="286"/>
                    <a:pt x="68" y="286"/>
                  </a:cubicBezTo>
                  <a:cubicBezTo>
                    <a:pt x="62" y="286"/>
                    <a:pt x="57" y="281"/>
                    <a:pt x="57" y="275"/>
                  </a:cubicBezTo>
                  <a:cubicBezTo>
                    <a:pt x="57" y="269"/>
                    <a:pt x="62" y="263"/>
                    <a:pt x="68" y="263"/>
                  </a:cubicBezTo>
                  <a:cubicBezTo>
                    <a:pt x="164" y="263"/>
                    <a:pt x="164" y="263"/>
                    <a:pt x="164" y="263"/>
                  </a:cubicBezTo>
                  <a:cubicBezTo>
                    <a:pt x="170" y="263"/>
                    <a:pt x="175" y="269"/>
                    <a:pt x="175" y="275"/>
                  </a:cubicBezTo>
                  <a:cubicBezTo>
                    <a:pt x="175" y="281"/>
                    <a:pt x="170" y="286"/>
                    <a:pt x="164" y="286"/>
                  </a:cubicBezTo>
                  <a:close/>
                  <a:moveTo>
                    <a:pt x="120" y="139"/>
                  </a:moveTo>
                  <a:cubicBezTo>
                    <a:pt x="115" y="135"/>
                    <a:pt x="115" y="127"/>
                    <a:pt x="120" y="123"/>
                  </a:cubicBezTo>
                  <a:cubicBezTo>
                    <a:pt x="124" y="119"/>
                    <a:pt x="131" y="119"/>
                    <a:pt x="135" y="123"/>
                  </a:cubicBezTo>
                  <a:cubicBezTo>
                    <a:pt x="203" y="191"/>
                    <a:pt x="203" y="191"/>
                    <a:pt x="203" y="191"/>
                  </a:cubicBezTo>
                  <a:cubicBezTo>
                    <a:pt x="207" y="195"/>
                    <a:pt x="207" y="202"/>
                    <a:pt x="203" y="207"/>
                  </a:cubicBezTo>
                  <a:cubicBezTo>
                    <a:pt x="199" y="211"/>
                    <a:pt x="192" y="211"/>
                    <a:pt x="187" y="207"/>
                  </a:cubicBezTo>
                  <a:lnTo>
                    <a:pt x="120" y="139"/>
                  </a:lnTo>
                  <a:close/>
                  <a:moveTo>
                    <a:pt x="327" y="373"/>
                  </a:moveTo>
                  <a:cubicBezTo>
                    <a:pt x="327" y="445"/>
                    <a:pt x="327" y="445"/>
                    <a:pt x="327" y="445"/>
                  </a:cubicBezTo>
                  <a:cubicBezTo>
                    <a:pt x="327" y="455"/>
                    <a:pt x="319" y="464"/>
                    <a:pt x="308" y="464"/>
                  </a:cubicBezTo>
                  <a:cubicBezTo>
                    <a:pt x="261" y="464"/>
                    <a:pt x="261" y="464"/>
                    <a:pt x="261" y="464"/>
                  </a:cubicBezTo>
                  <a:cubicBezTo>
                    <a:pt x="251" y="464"/>
                    <a:pt x="242" y="455"/>
                    <a:pt x="242" y="445"/>
                  </a:cubicBezTo>
                  <a:cubicBezTo>
                    <a:pt x="242" y="373"/>
                    <a:pt x="242" y="373"/>
                    <a:pt x="242" y="373"/>
                  </a:cubicBezTo>
                  <a:cubicBezTo>
                    <a:pt x="212" y="358"/>
                    <a:pt x="192" y="327"/>
                    <a:pt x="192" y="291"/>
                  </a:cubicBezTo>
                  <a:cubicBezTo>
                    <a:pt x="192" y="240"/>
                    <a:pt x="233" y="199"/>
                    <a:pt x="285" y="199"/>
                  </a:cubicBezTo>
                  <a:cubicBezTo>
                    <a:pt x="336" y="199"/>
                    <a:pt x="377" y="240"/>
                    <a:pt x="377" y="291"/>
                  </a:cubicBezTo>
                  <a:cubicBezTo>
                    <a:pt x="377" y="327"/>
                    <a:pt x="357" y="358"/>
                    <a:pt x="327" y="373"/>
                  </a:cubicBezTo>
                  <a:close/>
                  <a:moveTo>
                    <a:pt x="365" y="207"/>
                  </a:moveTo>
                  <a:cubicBezTo>
                    <a:pt x="361" y="202"/>
                    <a:pt x="361" y="195"/>
                    <a:pt x="365" y="191"/>
                  </a:cubicBezTo>
                  <a:cubicBezTo>
                    <a:pt x="433" y="123"/>
                    <a:pt x="433" y="123"/>
                    <a:pt x="433" y="123"/>
                  </a:cubicBezTo>
                  <a:cubicBezTo>
                    <a:pt x="437" y="119"/>
                    <a:pt x="444" y="119"/>
                    <a:pt x="449" y="123"/>
                  </a:cubicBezTo>
                  <a:cubicBezTo>
                    <a:pt x="453" y="127"/>
                    <a:pt x="453" y="135"/>
                    <a:pt x="449" y="139"/>
                  </a:cubicBezTo>
                  <a:cubicBezTo>
                    <a:pt x="381" y="207"/>
                    <a:pt x="381" y="207"/>
                    <a:pt x="381" y="207"/>
                  </a:cubicBezTo>
                  <a:cubicBezTo>
                    <a:pt x="377" y="211"/>
                    <a:pt x="370" y="211"/>
                    <a:pt x="365" y="207"/>
                  </a:cubicBezTo>
                  <a:close/>
                  <a:moveTo>
                    <a:pt x="503" y="286"/>
                  </a:moveTo>
                  <a:cubicBezTo>
                    <a:pt x="408" y="286"/>
                    <a:pt x="408" y="286"/>
                    <a:pt x="408" y="286"/>
                  </a:cubicBezTo>
                  <a:cubicBezTo>
                    <a:pt x="401" y="286"/>
                    <a:pt x="396" y="281"/>
                    <a:pt x="396" y="275"/>
                  </a:cubicBezTo>
                  <a:cubicBezTo>
                    <a:pt x="396" y="269"/>
                    <a:pt x="401" y="263"/>
                    <a:pt x="408" y="263"/>
                  </a:cubicBezTo>
                  <a:cubicBezTo>
                    <a:pt x="503" y="263"/>
                    <a:pt x="503" y="263"/>
                    <a:pt x="503" y="263"/>
                  </a:cubicBezTo>
                  <a:cubicBezTo>
                    <a:pt x="510" y="263"/>
                    <a:pt x="515" y="269"/>
                    <a:pt x="515" y="275"/>
                  </a:cubicBezTo>
                  <a:cubicBezTo>
                    <a:pt x="515" y="281"/>
                    <a:pt x="510" y="286"/>
                    <a:pt x="503" y="286"/>
                  </a:cubicBezTo>
                  <a:close/>
                </a:path>
              </a:pathLst>
            </a:custGeom>
            <a:solidFill>
              <a:srgbClr val="990033"/>
            </a:solidFill>
            <a:ln w="28" cap="flat">
              <a:solidFill>
                <a:srgbClr val="FFFFFF"/>
              </a:solidFill>
              <a:prstDash val="solid"/>
              <a:miter lim="800000"/>
              <a:headEnd/>
              <a:tailEnd/>
            </a:ln>
          </p:spPr>
          <p:txBody>
            <a:bodyPr anchor="ctr"/>
            <a:lstStyle/>
            <a:p>
              <a:endParaRPr lang="pl-PL">
                <a:latin typeface="+mn-lt"/>
              </a:endParaRPr>
            </a:p>
          </p:txBody>
        </p:sp>
      </p:grpSp>
      <p:sp>
        <p:nvSpPr>
          <p:cNvPr id="15" name="Symbol zastępczy zawartości 2"/>
          <p:cNvSpPr txBox="1">
            <a:spLocks/>
          </p:cNvSpPr>
          <p:nvPr/>
        </p:nvSpPr>
        <p:spPr>
          <a:xfrm>
            <a:off x="457200" y="1021215"/>
            <a:ext cx="8372475" cy="2731442"/>
          </a:xfrm>
          <a:prstGeom prst="rect">
            <a:avLst/>
          </a:prstGeom>
        </p:spPr>
        <p:txBody>
          <a:bodyPr>
            <a:noAutofit/>
          </a:bodyPr>
          <a:lstStyle>
            <a:lvl1pPr marL="342900" indent="-3429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1pPr>
            <a:lvl2pPr marL="742950" indent="-28575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2pPr>
            <a:lvl3pPr marL="11430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3pPr>
            <a:lvl4pPr marL="16002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4pPr>
            <a:lvl5pPr marL="20574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30000"/>
              </a:lnSpc>
              <a:spcBef>
                <a:spcPts val="100"/>
              </a:spcBef>
              <a:spcAft>
                <a:spcPts val="100"/>
              </a:spcAft>
              <a:buClr>
                <a:schemeClr val="accent2"/>
              </a:buClr>
            </a:pPr>
            <a:r>
              <a:rPr lang="pl-PL" sz="1600" b="1" u="sng" kern="0" cap="none" spc="0" dirty="0" smtClean="0">
                <a:solidFill>
                  <a:schemeClr val="accent1">
                    <a:lumMod val="75000"/>
                  </a:schemeClr>
                </a:solidFill>
                <a:latin typeface="+mn-lt"/>
              </a:rPr>
              <a:t>Rys 1: utknięcie w przeszłości, nostalgia za ’zakładami’</a:t>
            </a:r>
          </a:p>
          <a:p>
            <a:pPr marL="177800"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Punktem odniesienia jest dla nich przeszłość i to, co było </a:t>
            </a:r>
            <a:r>
              <a:rPr lang="pl-PL" sz="1400" b="1" kern="0" cap="none" spc="0" dirty="0" smtClean="0">
                <a:solidFill>
                  <a:schemeClr val="tx1"/>
                </a:solidFill>
                <a:latin typeface="+mn-lt"/>
              </a:rPr>
              <a:t>15-20-25 lat temu</a:t>
            </a:r>
          </a:p>
          <a:p>
            <a:pPr marL="577850" lvl="1"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Wtedy było tu pełno </a:t>
            </a:r>
            <a:r>
              <a:rPr lang="pl-PL" sz="1400" b="1" kern="0" cap="none" spc="0" dirty="0" smtClean="0">
                <a:solidFill>
                  <a:schemeClr val="tx1"/>
                </a:solidFill>
                <a:latin typeface="+mn-lt"/>
              </a:rPr>
              <a:t>zakładów</a:t>
            </a:r>
            <a:r>
              <a:rPr lang="pl-PL" sz="1400" kern="0" cap="none" spc="0" dirty="0" smtClean="0">
                <a:solidFill>
                  <a:schemeClr val="tx1"/>
                </a:solidFill>
                <a:latin typeface="+mn-lt"/>
              </a:rPr>
              <a:t>, zatrudniających </a:t>
            </a:r>
            <a:r>
              <a:rPr lang="pl-PL" sz="1400" b="1" kern="0" cap="none" spc="0" dirty="0" smtClean="0">
                <a:solidFill>
                  <a:schemeClr val="tx1"/>
                </a:solidFill>
                <a:latin typeface="+mn-lt"/>
              </a:rPr>
              <a:t>tysiące ludzi </a:t>
            </a:r>
            <a:r>
              <a:rPr lang="pl-PL" sz="1400" kern="0" cap="none" spc="0" dirty="0" smtClean="0">
                <a:solidFill>
                  <a:schemeClr val="tx1"/>
                </a:solidFill>
                <a:latin typeface="+mn-lt"/>
              </a:rPr>
              <a:t>(np. 7,5 tys.) – teraz jest </a:t>
            </a:r>
            <a:r>
              <a:rPr lang="pl-PL" sz="1400" b="1" kern="0" cap="none" spc="0" dirty="0" smtClean="0">
                <a:solidFill>
                  <a:schemeClr val="tx1"/>
                </a:solidFill>
                <a:latin typeface="+mn-lt"/>
              </a:rPr>
              <a:t>bezrobocie</a:t>
            </a:r>
          </a:p>
          <a:p>
            <a:pPr marL="577850" lvl="1"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Ludzie dojeżdżali do pracy PKS-ami, miasto </a:t>
            </a:r>
            <a:r>
              <a:rPr lang="pl-PL" sz="1400" b="1" kern="0" cap="none" spc="0" dirty="0" smtClean="0">
                <a:solidFill>
                  <a:schemeClr val="tx1"/>
                </a:solidFill>
                <a:latin typeface="+mn-lt"/>
              </a:rPr>
              <a:t>tętniło życiem</a:t>
            </a:r>
            <a:r>
              <a:rPr lang="pl-PL" sz="1400" kern="0" cap="none" spc="0" dirty="0" smtClean="0">
                <a:solidFill>
                  <a:schemeClr val="tx1"/>
                </a:solidFill>
                <a:latin typeface="+mn-lt"/>
              </a:rPr>
              <a:t>, pracowników werbowano po okolicznych wsiach </a:t>
            </a:r>
          </a:p>
          <a:p>
            <a:pPr marL="577850" lvl="1"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Potem wszystko zaczęło </a:t>
            </a:r>
            <a:r>
              <a:rPr lang="pl-PL" sz="1400" b="1" kern="0" cap="none" spc="0" dirty="0" smtClean="0">
                <a:solidFill>
                  <a:schemeClr val="tx1"/>
                </a:solidFill>
                <a:latin typeface="+mn-lt"/>
              </a:rPr>
              <a:t>upadać</a:t>
            </a:r>
            <a:r>
              <a:rPr lang="pl-PL" sz="1400" kern="0" cap="none" spc="0" dirty="0" smtClean="0">
                <a:solidFill>
                  <a:schemeClr val="tx1"/>
                </a:solidFill>
                <a:latin typeface="+mn-lt"/>
              </a:rPr>
              <a:t> i już się nie podnosi – nie ma zakładów,  nie ma PKS-u, te które zostały są w trudnej sytuacji, zwalniają ludzi, nie płacą itp.</a:t>
            </a:r>
          </a:p>
          <a:p>
            <a:pPr marL="577850" lvl="1"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Te zakłady, które istnieją, cienko przędą, np. huta wypłaca pensję w tygodniówkach albo w kryształach</a:t>
            </a:r>
          </a:p>
          <a:p>
            <a:pPr marL="177800" indent="-177800">
              <a:lnSpc>
                <a:spcPct val="130000"/>
              </a:lnSpc>
              <a:spcBef>
                <a:spcPts val="100"/>
              </a:spcBef>
              <a:spcAft>
                <a:spcPts val="100"/>
              </a:spcAft>
              <a:buClr>
                <a:schemeClr val="accent2"/>
              </a:buClr>
              <a:buFont typeface="Wingdings" pitchFamily="2" charset="2"/>
              <a:buChar char="Ø"/>
            </a:pPr>
            <a:r>
              <a:rPr lang="pl-PL" sz="1400" b="1" kern="0" cap="none" spc="0" dirty="0" smtClean="0">
                <a:solidFill>
                  <a:schemeClr val="tx1"/>
                </a:solidFill>
                <a:latin typeface="+mn-lt"/>
              </a:rPr>
              <a:t>Mentalnie</a:t>
            </a:r>
            <a:r>
              <a:rPr lang="pl-PL" sz="1400" kern="0" cap="none" spc="0" dirty="0" smtClean="0">
                <a:solidFill>
                  <a:schemeClr val="tx1"/>
                </a:solidFill>
                <a:latin typeface="+mn-lt"/>
              </a:rPr>
              <a:t> dla ludzi dobre funkcjonowanie miasta oznacza: </a:t>
            </a:r>
            <a:r>
              <a:rPr lang="pl-PL" sz="1400" b="1" kern="0" cap="none" spc="0" dirty="0" smtClean="0">
                <a:solidFill>
                  <a:schemeClr val="tx1"/>
                </a:solidFill>
                <a:latin typeface="+mn-lt"/>
              </a:rPr>
              <a:t>duże zakłady, pewność zatrudnienia</a:t>
            </a:r>
          </a:p>
          <a:p>
            <a:pPr marL="577850" lvl="1"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Pracodawca oferujący np. 60 miejsc pracy to dla ludzi ’mały </a:t>
            </a:r>
            <a:r>
              <a:rPr lang="pl-PL" sz="1400" kern="0" cap="none" spc="0" dirty="0" err="1" smtClean="0">
                <a:solidFill>
                  <a:schemeClr val="tx1"/>
                </a:solidFill>
                <a:latin typeface="+mn-lt"/>
              </a:rPr>
              <a:t>pikuś</a:t>
            </a:r>
            <a:r>
              <a:rPr lang="pl-PL" sz="1400" kern="0" cap="none" spc="0" dirty="0" smtClean="0">
                <a:solidFill>
                  <a:schemeClr val="tx1"/>
                </a:solidFill>
                <a:latin typeface="+mn-lt"/>
              </a:rPr>
              <a:t>’, nie na to liczą</a:t>
            </a:r>
          </a:p>
          <a:p>
            <a:pPr marL="177800"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Mimo wielu lat życia w zmienionych okolicznościach </a:t>
            </a:r>
            <a:r>
              <a:rPr lang="pl-PL" sz="1400" b="1" kern="0" cap="none" spc="0" dirty="0" smtClean="0">
                <a:solidFill>
                  <a:schemeClr val="tx1"/>
                </a:solidFill>
                <a:latin typeface="+mn-lt"/>
              </a:rPr>
              <a:t>oczekiwania są takie, jak kiedyś</a:t>
            </a:r>
            <a:r>
              <a:rPr lang="pl-PL" sz="1400" kern="0" cap="none" spc="0" dirty="0" smtClean="0">
                <a:solidFill>
                  <a:schemeClr val="tx1"/>
                </a:solidFill>
                <a:latin typeface="+mn-lt"/>
              </a:rPr>
              <a:t> </a:t>
            </a:r>
          </a:p>
        </p:txBody>
      </p:sp>
      <p:sp>
        <p:nvSpPr>
          <p:cNvPr id="16" name="Symbol zastępczy zawartości 2"/>
          <p:cNvSpPr txBox="1">
            <a:spLocks/>
          </p:cNvSpPr>
          <p:nvPr/>
        </p:nvSpPr>
        <p:spPr>
          <a:xfrm>
            <a:off x="467544" y="4229931"/>
            <a:ext cx="8372475" cy="1507306"/>
          </a:xfrm>
          <a:prstGeom prst="rect">
            <a:avLst/>
          </a:prstGeom>
        </p:spPr>
        <p:txBody>
          <a:bodyPr>
            <a:noAutofit/>
          </a:bodyPr>
          <a:lstStyle>
            <a:lvl1pPr marL="342900" indent="-3429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1pPr>
            <a:lvl2pPr marL="742950" indent="-28575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2pPr>
            <a:lvl3pPr marL="11430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3pPr>
            <a:lvl4pPr marL="16002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4pPr>
            <a:lvl5pPr marL="20574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30000"/>
              </a:lnSpc>
              <a:spcBef>
                <a:spcPts val="100"/>
              </a:spcBef>
              <a:spcAft>
                <a:spcPts val="100"/>
              </a:spcAft>
              <a:buClr>
                <a:schemeClr val="accent2"/>
              </a:buClr>
            </a:pPr>
            <a:r>
              <a:rPr lang="pl-PL" sz="1600" b="1" u="sng" kern="0" cap="none" spc="0" dirty="0" smtClean="0">
                <a:solidFill>
                  <a:schemeClr val="accent1">
                    <a:lumMod val="75000"/>
                  </a:schemeClr>
                </a:solidFill>
                <a:latin typeface="+mn-lt"/>
              </a:rPr>
              <a:t>Rys 2: strach, bezradność, rezygnacja</a:t>
            </a:r>
          </a:p>
          <a:p>
            <a:pPr marL="177800"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Wiele osób bało się mówić, </a:t>
            </a:r>
            <a:r>
              <a:rPr lang="pl-PL" sz="1400" b="1" kern="0" cap="none" spc="0" dirty="0" smtClean="0">
                <a:solidFill>
                  <a:schemeClr val="tx1"/>
                </a:solidFill>
                <a:latin typeface="+mn-lt"/>
              </a:rPr>
              <a:t>boją się władz </a:t>
            </a:r>
            <a:r>
              <a:rPr lang="pl-PL" sz="1400" kern="0" cap="none" spc="0" dirty="0" smtClean="0">
                <a:solidFill>
                  <a:schemeClr val="tx1"/>
                </a:solidFill>
                <a:latin typeface="+mn-lt"/>
              </a:rPr>
              <a:t>– żyją w mieście, gdzie wszystko zależy od widzi-mi-się prezydenta i jego układu (jak będzie chciał, to zniszczy każdego) – ludzie są jego </a:t>
            </a:r>
            <a:r>
              <a:rPr lang="pl-PL" sz="1400" b="1" kern="0" cap="none" spc="0" dirty="0" smtClean="0">
                <a:solidFill>
                  <a:schemeClr val="tx1"/>
                </a:solidFill>
                <a:latin typeface="+mn-lt"/>
              </a:rPr>
              <a:t>zakładnikami</a:t>
            </a:r>
          </a:p>
          <a:p>
            <a:pPr marL="177800"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Poczucie bezradności – </a:t>
            </a:r>
            <a:r>
              <a:rPr lang="pl-PL" sz="1400" b="1" kern="0" cap="none" spc="0" dirty="0" smtClean="0">
                <a:solidFill>
                  <a:schemeClr val="tx1"/>
                </a:solidFill>
                <a:latin typeface="+mn-lt"/>
              </a:rPr>
              <a:t>każda władza postępuje tak samo</a:t>
            </a:r>
            <a:r>
              <a:rPr lang="pl-PL" sz="1400" kern="0" cap="none" spc="0" dirty="0" smtClean="0">
                <a:solidFill>
                  <a:schemeClr val="tx1"/>
                </a:solidFill>
                <a:latin typeface="+mn-lt"/>
              </a:rPr>
              <a:t>; czasy się zmieniają, a u władzy są te same osoby i nikt nic </a:t>
            </a:r>
            <a:br>
              <a:rPr lang="pl-PL" sz="1400" kern="0" cap="none" spc="0" dirty="0" smtClean="0">
                <a:solidFill>
                  <a:schemeClr val="tx1"/>
                </a:solidFill>
                <a:latin typeface="+mn-lt"/>
              </a:rPr>
            </a:br>
            <a:r>
              <a:rPr lang="pl-PL" sz="1400" kern="0" cap="none" spc="0" dirty="0" smtClean="0">
                <a:solidFill>
                  <a:schemeClr val="tx1"/>
                </a:solidFill>
                <a:latin typeface="+mn-lt"/>
              </a:rPr>
              <a:t>z tym nie robi, nie ma już nadziei – najwyraźniej </a:t>
            </a:r>
            <a:r>
              <a:rPr lang="pl-PL" sz="1400" b="1" kern="0" cap="none" spc="0" dirty="0" smtClean="0">
                <a:solidFill>
                  <a:schemeClr val="tx1"/>
                </a:solidFill>
                <a:latin typeface="+mn-lt"/>
              </a:rPr>
              <a:t>władze centralne na to pozwalają</a:t>
            </a:r>
            <a:r>
              <a:rPr lang="pl-PL" sz="1400" kern="0" cap="none" spc="0" dirty="0" smtClean="0">
                <a:solidFill>
                  <a:schemeClr val="tx1"/>
                </a:solidFill>
                <a:latin typeface="+mn-lt"/>
              </a:rPr>
              <a:t>, bo od lat nic się nie zmienia</a:t>
            </a:r>
          </a:p>
        </p:txBody>
      </p:sp>
    </p:spTree>
    <p:extLst>
      <p:ext uri="{BB962C8B-B14F-4D97-AF65-F5344CB8AC3E}">
        <p14:creationId xmlns:p14="http://schemas.microsoft.com/office/powerpoint/2010/main" val="40298805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4"/>
          <p:cNvSpPr>
            <a:spLocks noGrp="1"/>
          </p:cNvSpPr>
          <p:nvPr>
            <p:ph type="sldNum" sz="quarter" idx="23"/>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130C187-58E4-4D35-B113-68B3546FFBA5}" type="slidenum">
              <a:rPr smtClean="0">
                <a:solidFill>
                  <a:srgbClr val="86A4AA"/>
                </a:solidFill>
              </a:rPr>
              <a:pPr fontAlgn="base">
                <a:spcBef>
                  <a:spcPct val="0"/>
                </a:spcBef>
                <a:spcAft>
                  <a:spcPct val="0"/>
                </a:spcAft>
              </a:pPr>
              <a:t>6</a:t>
            </a:fld>
            <a:endParaRPr smtClean="0">
              <a:solidFill>
                <a:srgbClr val="86A4AA"/>
              </a:solidFill>
            </a:endParaRPr>
          </a:p>
        </p:txBody>
      </p:sp>
      <p:sp>
        <p:nvSpPr>
          <p:cNvPr id="5" name="Tytuł 3"/>
          <p:cNvSpPr txBox="1">
            <a:spLocks/>
          </p:cNvSpPr>
          <p:nvPr/>
        </p:nvSpPr>
        <p:spPr bwMode="auto">
          <a:xfrm>
            <a:off x="342900" y="361949"/>
            <a:ext cx="8439150" cy="523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eaLnBrk="0" hangingPunct="0"/>
            <a:r>
              <a:rPr lang="pl-PL" sz="2800" dirty="0" smtClean="0">
                <a:solidFill>
                  <a:srgbClr val="404040"/>
                </a:solidFill>
                <a:latin typeface="Georgia" pitchFamily="18" charset="0"/>
                <a:ea typeface="+mj-ea"/>
                <a:cs typeface="+mj-cs"/>
              </a:rPr>
              <a:t>Jak myślą o Zawierciu? (1/2)</a:t>
            </a:r>
            <a:endParaRPr kumimoji="0" lang="pl-PL" sz="2800" b="0" i="0" u="none" strike="noStrike" kern="1200" cap="none" spc="0" normalizeH="0" baseline="0" noProof="0" dirty="0" smtClean="0">
              <a:ln>
                <a:noFill/>
              </a:ln>
              <a:solidFill>
                <a:srgbClr val="404040"/>
              </a:solidFill>
              <a:effectLst/>
              <a:uLnTx/>
              <a:uFillTx/>
              <a:latin typeface="+mn-lt"/>
              <a:ea typeface="+mj-ea"/>
              <a:cs typeface="+mj-cs"/>
            </a:endParaRPr>
          </a:p>
        </p:txBody>
      </p:sp>
      <p:sp>
        <p:nvSpPr>
          <p:cNvPr id="4" name="Symbol zastępczy zawartości 2"/>
          <p:cNvSpPr txBox="1">
            <a:spLocks/>
          </p:cNvSpPr>
          <p:nvPr/>
        </p:nvSpPr>
        <p:spPr>
          <a:xfrm>
            <a:off x="467544" y="980728"/>
            <a:ext cx="8372475" cy="2813174"/>
          </a:xfrm>
          <a:prstGeom prst="rect">
            <a:avLst/>
          </a:prstGeom>
        </p:spPr>
        <p:txBody>
          <a:bodyPr>
            <a:noAutofit/>
          </a:bodyPr>
          <a:lstStyle>
            <a:lvl1pPr marL="342900" indent="-3429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1pPr>
            <a:lvl2pPr marL="742950" indent="-28575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2pPr>
            <a:lvl3pPr marL="11430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3pPr>
            <a:lvl4pPr marL="16002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4pPr>
            <a:lvl5pPr marL="20574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30000"/>
              </a:lnSpc>
              <a:spcBef>
                <a:spcPts val="100"/>
              </a:spcBef>
              <a:spcAft>
                <a:spcPts val="100"/>
              </a:spcAft>
              <a:buClr>
                <a:schemeClr val="accent2"/>
              </a:buClr>
            </a:pPr>
            <a:r>
              <a:rPr lang="pl-PL" sz="1600" b="1" u="sng" kern="0" cap="none" spc="0" dirty="0" smtClean="0">
                <a:solidFill>
                  <a:schemeClr val="accent1">
                    <a:lumMod val="75000"/>
                  </a:schemeClr>
                </a:solidFill>
                <a:latin typeface="+mn-lt"/>
              </a:rPr>
              <a:t>Miasto sypialnia, miasto starych ludzi</a:t>
            </a:r>
          </a:p>
          <a:p>
            <a:pPr marL="177800"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W Zawierciu </a:t>
            </a:r>
            <a:r>
              <a:rPr lang="pl-PL" sz="1400" b="1" kern="0" cap="none" spc="0" dirty="0" smtClean="0">
                <a:solidFill>
                  <a:schemeClr val="tx1"/>
                </a:solidFill>
                <a:latin typeface="+mn-lt"/>
              </a:rPr>
              <a:t>nie ma pracy</a:t>
            </a:r>
            <a:r>
              <a:rPr lang="pl-PL" sz="1400" kern="0" cap="none" spc="0" dirty="0" smtClean="0">
                <a:solidFill>
                  <a:schemeClr val="tx1"/>
                </a:solidFill>
                <a:latin typeface="+mn-lt"/>
              </a:rPr>
              <a:t> (jeden z najwyższych wskaźników bezrobocia w województwie), a jak jest to marna – za małe pieniądze, niestabilna</a:t>
            </a:r>
          </a:p>
          <a:p>
            <a:pPr marL="577850" lvl="1"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Wiele osób mówiło o </a:t>
            </a:r>
            <a:r>
              <a:rPr lang="pl-PL" sz="1400" b="1" kern="0" cap="none" spc="0" dirty="0" smtClean="0">
                <a:solidFill>
                  <a:schemeClr val="tx1"/>
                </a:solidFill>
                <a:latin typeface="+mn-lt"/>
              </a:rPr>
              <a:t>nieuczciwych pracodawcach</a:t>
            </a:r>
            <a:r>
              <a:rPr lang="pl-PL" sz="1400" kern="0" cap="none" spc="0" dirty="0" smtClean="0">
                <a:solidFill>
                  <a:schemeClr val="tx1"/>
                </a:solidFill>
                <a:latin typeface="+mn-lt"/>
              </a:rPr>
              <a:t>, którzy nie wypłacają pensji, fałszują dokumenty, listy obecności, a </a:t>
            </a:r>
            <a:r>
              <a:rPr lang="pl-PL" sz="1400" b="1" kern="0" cap="none" spc="0" dirty="0" smtClean="0">
                <a:solidFill>
                  <a:schemeClr val="tx1"/>
                </a:solidFill>
                <a:latin typeface="+mn-lt"/>
              </a:rPr>
              <a:t>PIP nic z tym nie robi</a:t>
            </a:r>
          </a:p>
          <a:p>
            <a:pPr marL="177800" indent="-177800">
              <a:lnSpc>
                <a:spcPct val="130000"/>
              </a:lnSpc>
              <a:spcBef>
                <a:spcPts val="100"/>
              </a:spcBef>
              <a:spcAft>
                <a:spcPts val="100"/>
              </a:spcAft>
              <a:buClr>
                <a:schemeClr val="accent2"/>
              </a:buClr>
              <a:buFont typeface="Wingdings" pitchFamily="2" charset="2"/>
              <a:buChar char="Ø"/>
            </a:pPr>
            <a:r>
              <a:rPr lang="pl-PL" sz="1400" b="1" kern="0" cap="none" spc="0" dirty="0" smtClean="0">
                <a:solidFill>
                  <a:schemeClr val="tx1"/>
                </a:solidFill>
                <a:latin typeface="+mn-lt"/>
              </a:rPr>
              <a:t>Młodzi ludzie uciekają </a:t>
            </a:r>
            <a:r>
              <a:rPr lang="pl-PL" sz="1400" kern="0" cap="none" spc="0" dirty="0" smtClean="0">
                <a:solidFill>
                  <a:schemeClr val="tx1"/>
                </a:solidFill>
                <a:latin typeface="+mn-lt"/>
              </a:rPr>
              <a:t>z Zawiercia – albo wyprowadzają się zupełnie, albo wracają tylko wieczorem</a:t>
            </a:r>
          </a:p>
          <a:p>
            <a:pPr marL="577850" lvl="1"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Po 17, kiedy przyjeżdża pociąg, zaczyna się ’drugie życie’ sklepów</a:t>
            </a:r>
          </a:p>
          <a:p>
            <a:pPr marL="177800"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Na ulicach widać tylko </a:t>
            </a:r>
            <a:r>
              <a:rPr lang="pl-PL" sz="1400" b="1" kern="0" cap="none" spc="0" dirty="0" smtClean="0">
                <a:solidFill>
                  <a:schemeClr val="tx1"/>
                </a:solidFill>
                <a:latin typeface="+mn-lt"/>
              </a:rPr>
              <a:t>matki z małymi dziećmi albo starsze osoby</a:t>
            </a:r>
            <a:r>
              <a:rPr lang="pl-PL" sz="1400" kern="0" cap="none" spc="0" dirty="0" smtClean="0">
                <a:solidFill>
                  <a:schemeClr val="tx1"/>
                </a:solidFill>
                <a:latin typeface="+mn-lt"/>
              </a:rPr>
              <a:t>, w handlu mocno czuć, kiedy ludzie dostają emerytury – wtedy w sklepach zaczyna się ruch</a:t>
            </a:r>
          </a:p>
          <a:p>
            <a:pPr marL="177800"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Miasto schodzi do roli </a:t>
            </a:r>
            <a:r>
              <a:rPr lang="pl-PL" sz="1400" b="1" kern="0" cap="none" spc="0" dirty="0" err="1" smtClean="0">
                <a:solidFill>
                  <a:schemeClr val="tx1"/>
                </a:solidFill>
                <a:latin typeface="+mn-lt"/>
              </a:rPr>
              <a:t>peryferiów</a:t>
            </a:r>
            <a:r>
              <a:rPr lang="pl-PL" sz="1400" kern="0" cap="none" spc="0" dirty="0" smtClean="0">
                <a:solidFill>
                  <a:schemeClr val="tx1"/>
                </a:solidFill>
                <a:latin typeface="+mn-lt"/>
              </a:rPr>
              <a:t> – coraz więcej pociągów tylko przejeżdża przez Zawiercie</a:t>
            </a:r>
          </a:p>
        </p:txBody>
      </p:sp>
      <p:sp>
        <p:nvSpPr>
          <p:cNvPr id="6" name="pole tekstowe 5"/>
          <p:cNvSpPr txBox="1"/>
          <p:nvPr/>
        </p:nvSpPr>
        <p:spPr>
          <a:xfrm>
            <a:off x="827584" y="5959701"/>
            <a:ext cx="3263466" cy="430887"/>
          </a:xfrm>
          <a:prstGeom prst="rect">
            <a:avLst/>
          </a:prstGeom>
          <a:noFill/>
        </p:spPr>
        <p:txBody>
          <a:bodyPr wrap="square" rtlCol="0">
            <a:spAutoFit/>
          </a:bodyPr>
          <a:lstStyle/>
          <a:p>
            <a:pPr algn="ctr"/>
            <a:r>
              <a:rPr lang="pl-PL" sz="1050" dirty="0" smtClean="0">
                <a:latin typeface="Segoe Print" pitchFamily="2" charset="0"/>
              </a:rPr>
              <a:t>Gdyby mi wypłacili wszystkie zaległe pensje, to mógłbym przez rok żyć jak król.</a:t>
            </a:r>
            <a:endParaRPr lang="en-US" sz="1050" dirty="0" smtClean="0">
              <a:latin typeface="Segoe Print" pitchFamily="2" charset="0"/>
            </a:endParaRPr>
          </a:p>
        </p:txBody>
      </p:sp>
      <p:sp>
        <p:nvSpPr>
          <p:cNvPr id="7" name="pole tekstowe 6"/>
          <p:cNvSpPr txBox="1"/>
          <p:nvPr/>
        </p:nvSpPr>
        <p:spPr>
          <a:xfrm>
            <a:off x="4499992" y="5742516"/>
            <a:ext cx="4176464" cy="900246"/>
          </a:xfrm>
          <a:prstGeom prst="rect">
            <a:avLst/>
          </a:prstGeom>
          <a:noFill/>
        </p:spPr>
        <p:txBody>
          <a:bodyPr wrap="square" rtlCol="0">
            <a:spAutoFit/>
          </a:bodyPr>
          <a:lstStyle/>
          <a:p>
            <a:pPr algn="ctr"/>
            <a:r>
              <a:rPr lang="pl-PL" sz="1050" dirty="0" smtClean="0">
                <a:latin typeface="Segoe Print" pitchFamily="2" charset="0"/>
              </a:rPr>
              <a:t>Jest 17, ludzie biegną od pociągu i się cieszą, że u mnie jeszcze otwarte. Czasem przez tą jedną godzinę to ja zarobię więcej niż przez pół dnia. Mówiłem tu innym sklepikarzom, żeby poczekali jeszcze tę jedną godzinę, ale nie wszyscy chcą słuchać.</a:t>
            </a:r>
            <a:endParaRPr lang="en-US" sz="1050" dirty="0" smtClean="0">
              <a:latin typeface="Segoe Print" pitchFamily="2" charset="0"/>
            </a:endParaRPr>
          </a:p>
        </p:txBody>
      </p:sp>
      <p:sp>
        <p:nvSpPr>
          <p:cNvPr id="8" name="Symbol zastępczy zawartości 2"/>
          <p:cNvSpPr txBox="1">
            <a:spLocks/>
          </p:cNvSpPr>
          <p:nvPr/>
        </p:nvSpPr>
        <p:spPr>
          <a:xfrm>
            <a:off x="457200" y="4081934"/>
            <a:ext cx="8372475" cy="1579314"/>
          </a:xfrm>
          <a:prstGeom prst="rect">
            <a:avLst/>
          </a:prstGeom>
        </p:spPr>
        <p:txBody>
          <a:bodyPr>
            <a:noAutofit/>
          </a:bodyPr>
          <a:lstStyle>
            <a:lvl1pPr marL="342900" indent="-3429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1pPr>
            <a:lvl2pPr marL="742950" indent="-28575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2pPr>
            <a:lvl3pPr marL="11430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3pPr>
            <a:lvl4pPr marL="16002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4pPr>
            <a:lvl5pPr marL="20574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30000"/>
              </a:lnSpc>
              <a:spcBef>
                <a:spcPts val="100"/>
              </a:spcBef>
              <a:spcAft>
                <a:spcPts val="100"/>
              </a:spcAft>
              <a:buClr>
                <a:schemeClr val="accent2"/>
              </a:buClr>
            </a:pPr>
            <a:r>
              <a:rPr lang="pl-PL" sz="1600" b="1" u="sng" kern="0" cap="none" spc="0" dirty="0" smtClean="0">
                <a:solidFill>
                  <a:schemeClr val="accent1">
                    <a:lumMod val="75000"/>
                  </a:schemeClr>
                </a:solidFill>
                <a:latin typeface="+mn-lt"/>
              </a:rPr>
              <a:t>Miasto, które umiera</a:t>
            </a:r>
          </a:p>
          <a:p>
            <a:pPr marL="177800"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W Zawierciu </a:t>
            </a:r>
            <a:r>
              <a:rPr lang="pl-PL" sz="1400" b="1" kern="0" cap="none" spc="0" dirty="0" smtClean="0">
                <a:solidFill>
                  <a:schemeClr val="tx1"/>
                </a:solidFill>
                <a:latin typeface="+mn-lt"/>
              </a:rPr>
              <a:t>od lat nic się nie wydarzyło</a:t>
            </a:r>
            <a:r>
              <a:rPr lang="pl-PL" sz="1400" kern="0" cap="none" spc="0" dirty="0" smtClean="0">
                <a:solidFill>
                  <a:schemeClr val="tx1"/>
                </a:solidFill>
                <a:latin typeface="+mn-lt"/>
              </a:rPr>
              <a:t>, gazety nie mają nawet o czym pisać</a:t>
            </a:r>
          </a:p>
          <a:p>
            <a:pPr marL="177800" indent="-177800">
              <a:lnSpc>
                <a:spcPct val="130000"/>
              </a:lnSpc>
              <a:spcBef>
                <a:spcPts val="100"/>
              </a:spcBef>
              <a:spcAft>
                <a:spcPts val="100"/>
              </a:spcAft>
              <a:buClr>
                <a:schemeClr val="accent2"/>
              </a:buClr>
              <a:buFont typeface="Wingdings" pitchFamily="2" charset="2"/>
              <a:buChar char="Ø"/>
            </a:pPr>
            <a:r>
              <a:rPr lang="pl-PL" sz="1400" b="1" kern="0" cap="none" spc="0" dirty="0" smtClean="0">
                <a:solidFill>
                  <a:schemeClr val="tx1"/>
                </a:solidFill>
                <a:latin typeface="+mn-lt"/>
              </a:rPr>
              <a:t>Nie ma nie tylko pracy, ale i żadnej oferty kulturalnej</a:t>
            </a:r>
            <a:r>
              <a:rPr lang="pl-PL" sz="1400" kern="0" cap="none" spc="0" dirty="0" smtClean="0">
                <a:solidFill>
                  <a:schemeClr val="tx1"/>
                </a:solidFill>
                <a:latin typeface="+mn-lt"/>
              </a:rPr>
              <a:t>, nie ma porządnego deptaka – nie ma możliwości, żeby kulturalny człowiek trochę pożył</a:t>
            </a:r>
          </a:p>
          <a:p>
            <a:pPr marL="177800"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Gdzie nie spojrzeć, źle się dzieje – nowe są </a:t>
            </a:r>
            <a:r>
              <a:rPr lang="pl-PL" sz="1400" b="1" kern="0" cap="none" spc="0" dirty="0" smtClean="0">
                <a:solidFill>
                  <a:schemeClr val="tx1"/>
                </a:solidFill>
                <a:latin typeface="+mn-lt"/>
              </a:rPr>
              <a:t>tylko kolejne sieciowe supermarkety</a:t>
            </a:r>
          </a:p>
        </p:txBody>
      </p:sp>
    </p:spTree>
    <p:extLst>
      <p:ext uri="{BB962C8B-B14F-4D97-AF65-F5344CB8AC3E}">
        <p14:creationId xmlns:p14="http://schemas.microsoft.com/office/powerpoint/2010/main" val="26308177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4"/>
          <p:cNvSpPr>
            <a:spLocks noGrp="1"/>
          </p:cNvSpPr>
          <p:nvPr>
            <p:ph type="sldNum" sz="quarter" idx="23"/>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130C187-58E4-4D35-B113-68B3546FFBA5}" type="slidenum">
              <a:rPr smtClean="0">
                <a:solidFill>
                  <a:srgbClr val="86A4AA"/>
                </a:solidFill>
              </a:rPr>
              <a:pPr fontAlgn="base">
                <a:spcBef>
                  <a:spcPct val="0"/>
                </a:spcBef>
                <a:spcAft>
                  <a:spcPct val="0"/>
                </a:spcAft>
              </a:pPr>
              <a:t>7</a:t>
            </a:fld>
            <a:endParaRPr smtClean="0">
              <a:solidFill>
                <a:srgbClr val="86A4AA"/>
              </a:solidFill>
            </a:endParaRPr>
          </a:p>
        </p:txBody>
      </p:sp>
      <p:sp>
        <p:nvSpPr>
          <p:cNvPr id="5" name="Tytuł 3"/>
          <p:cNvSpPr txBox="1">
            <a:spLocks/>
          </p:cNvSpPr>
          <p:nvPr/>
        </p:nvSpPr>
        <p:spPr bwMode="auto">
          <a:xfrm>
            <a:off x="342900" y="361949"/>
            <a:ext cx="8439150" cy="523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eaLnBrk="0" hangingPunct="0"/>
            <a:r>
              <a:rPr lang="pl-PL" sz="2800" dirty="0" smtClean="0">
                <a:solidFill>
                  <a:srgbClr val="404040"/>
                </a:solidFill>
                <a:latin typeface="Georgia" pitchFamily="18" charset="0"/>
                <a:ea typeface="+mj-ea"/>
                <a:cs typeface="+mj-cs"/>
              </a:rPr>
              <a:t>Jak myślą o Zawierciu? (2/2)</a:t>
            </a:r>
            <a:endParaRPr kumimoji="0" lang="pl-PL" sz="2800" b="0" i="0" u="none" strike="noStrike" kern="1200" cap="none" spc="0" normalizeH="0" baseline="0" noProof="0" dirty="0" smtClean="0">
              <a:ln>
                <a:noFill/>
              </a:ln>
              <a:solidFill>
                <a:srgbClr val="404040"/>
              </a:solidFill>
              <a:effectLst/>
              <a:uLnTx/>
              <a:uFillTx/>
              <a:latin typeface="+mn-lt"/>
              <a:ea typeface="+mj-ea"/>
              <a:cs typeface="+mj-cs"/>
            </a:endParaRPr>
          </a:p>
        </p:txBody>
      </p:sp>
      <p:grpSp>
        <p:nvGrpSpPr>
          <p:cNvPr id="4" name="Grupa 3"/>
          <p:cNvGrpSpPr>
            <a:grpSpLocks/>
          </p:cNvGrpSpPr>
          <p:nvPr/>
        </p:nvGrpSpPr>
        <p:grpSpPr bwMode="auto">
          <a:xfrm>
            <a:off x="468313" y="5924772"/>
            <a:ext cx="8496300" cy="585787"/>
            <a:chOff x="450155" y="5929044"/>
            <a:chExt cx="8496944" cy="586182"/>
          </a:xfrm>
        </p:grpSpPr>
        <p:sp>
          <p:nvSpPr>
            <p:cNvPr id="6" name="pole tekstowe 16"/>
            <p:cNvSpPr txBox="1">
              <a:spLocks noChangeArrowheads="1"/>
            </p:cNvSpPr>
            <p:nvPr/>
          </p:nvSpPr>
          <p:spPr bwMode="auto">
            <a:xfrm>
              <a:off x="1146413" y="5929549"/>
              <a:ext cx="7800686" cy="585169"/>
            </a:xfrm>
            <a:prstGeom prst="rect">
              <a:avLst/>
            </a:prstGeom>
            <a:noFill/>
            <a:ln w="9525">
              <a:noFill/>
              <a:miter lim="800000"/>
              <a:headEnd/>
              <a:tailEnd/>
            </a:ln>
          </p:spPr>
          <p:txBody>
            <a:bodyPr anchor="ctr">
              <a:spAutoFit/>
            </a:bodyPr>
            <a:lstStyle/>
            <a:p>
              <a:r>
                <a:rPr lang="pl-PL" sz="1600" b="1" dirty="0" smtClean="0">
                  <a:solidFill>
                    <a:srgbClr val="990033"/>
                  </a:solidFill>
                  <a:latin typeface="+mn-lt"/>
                </a:rPr>
                <a:t>ZAWŁASZCZANIE FUNDUSZY PUBLICZNYCH, </a:t>
              </a:r>
              <a:br>
                <a:rPr lang="pl-PL" sz="1600" b="1" dirty="0" smtClean="0">
                  <a:solidFill>
                    <a:srgbClr val="990033"/>
                  </a:solidFill>
                  <a:latin typeface="+mn-lt"/>
                </a:rPr>
              </a:br>
              <a:r>
                <a:rPr lang="pl-PL" sz="1600" b="1" dirty="0" smtClean="0">
                  <a:solidFill>
                    <a:srgbClr val="990033"/>
                  </a:solidFill>
                  <a:latin typeface="+mn-lt"/>
                </a:rPr>
                <a:t>WYKORZYSTYWANIE ICH DO OSOBISTYCH, BIEŻĄCYCH INTERESÓW</a:t>
              </a:r>
              <a:endParaRPr lang="en-US" sz="1600" b="1" dirty="0">
                <a:solidFill>
                  <a:srgbClr val="990033"/>
                </a:solidFill>
                <a:latin typeface="+mn-lt"/>
              </a:endParaRPr>
            </a:p>
          </p:txBody>
        </p:sp>
        <p:sp>
          <p:nvSpPr>
            <p:cNvPr id="7" name="Freeform 23"/>
            <p:cNvSpPr>
              <a:spLocks noEditPoints="1"/>
            </p:cNvSpPr>
            <p:nvPr/>
          </p:nvSpPr>
          <p:spPr bwMode="auto">
            <a:xfrm>
              <a:off x="450155" y="5929044"/>
              <a:ext cx="593453" cy="586182"/>
            </a:xfrm>
            <a:custGeom>
              <a:avLst/>
              <a:gdLst>
                <a:gd name="T0" fmla="*/ 286 w 572"/>
                <a:gd name="T1" fmla="*/ 0 h 572"/>
                <a:gd name="T2" fmla="*/ 0 w 572"/>
                <a:gd name="T3" fmla="*/ 286 h 572"/>
                <a:gd name="T4" fmla="*/ 286 w 572"/>
                <a:gd name="T5" fmla="*/ 572 h 572"/>
                <a:gd name="T6" fmla="*/ 572 w 572"/>
                <a:gd name="T7" fmla="*/ 286 h 572"/>
                <a:gd name="T8" fmla="*/ 286 w 572"/>
                <a:gd name="T9" fmla="*/ 0 h 572"/>
                <a:gd name="T10" fmla="*/ 273 w 572"/>
                <a:gd name="T11" fmla="*/ 72 h 572"/>
                <a:gd name="T12" fmla="*/ 285 w 572"/>
                <a:gd name="T13" fmla="*/ 61 h 572"/>
                <a:gd name="T14" fmla="*/ 296 w 572"/>
                <a:gd name="T15" fmla="*/ 72 h 572"/>
                <a:gd name="T16" fmla="*/ 296 w 572"/>
                <a:gd name="T17" fmla="*/ 167 h 572"/>
                <a:gd name="T18" fmla="*/ 285 w 572"/>
                <a:gd name="T19" fmla="*/ 179 h 572"/>
                <a:gd name="T20" fmla="*/ 273 w 572"/>
                <a:gd name="T21" fmla="*/ 167 h 572"/>
                <a:gd name="T22" fmla="*/ 273 w 572"/>
                <a:gd name="T23" fmla="*/ 72 h 572"/>
                <a:gd name="T24" fmla="*/ 164 w 572"/>
                <a:gd name="T25" fmla="*/ 286 h 572"/>
                <a:gd name="T26" fmla="*/ 68 w 572"/>
                <a:gd name="T27" fmla="*/ 286 h 572"/>
                <a:gd name="T28" fmla="*/ 57 w 572"/>
                <a:gd name="T29" fmla="*/ 275 h 572"/>
                <a:gd name="T30" fmla="*/ 68 w 572"/>
                <a:gd name="T31" fmla="*/ 263 h 572"/>
                <a:gd name="T32" fmla="*/ 164 w 572"/>
                <a:gd name="T33" fmla="*/ 263 h 572"/>
                <a:gd name="T34" fmla="*/ 175 w 572"/>
                <a:gd name="T35" fmla="*/ 275 h 572"/>
                <a:gd name="T36" fmla="*/ 164 w 572"/>
                <a:gd name="T37" fmla="*/ 286 h 572"/>
                <a:gd name="T38" fmla="*/ 120 w 572"/>
                <a:gd name="T39" fmla="*/ 139 h 572"/>
                <a:gd name="T40" fmla="*/ 120 w 572"/>
                <a:gd name="T41" fmla="*/ 123 h 572"/>
                <a:gd name="T42" fmla="*/ 135 w 572"/>
                <a:gd name="T43" fmla="*/ 123 h 572"/>
                <a:gd name="T44" fmla="*/ 203 w 572"/>
                <a:gd name="T45" fmla="*/ 191 h 572"/>
                <a:gd name="T46" fmla="*/ 203 w 572"/>
                <a:gd name="T47" fmla="*/ 207 h 572"/>
                <a:gd name="T48" fmla="*/ 187 w 572"/>
                <a:gd name="T49" fmla="*/ 207 h 572"/>
                <a:gd name="T50" fmla="*/ 120 w 572"/>
                <a:gd name="T51" fmla="*/ 139 h 572"/>
                <a:gd name="T52" fmla="*/ 327 w 572"/>
                <a:gd name="T53" fmla="*/ 373 h 572"/>
                <a:gd name="T54" fmla="*/ 327 w 572"/>
                <a:gd name="T55" fmla="*/ 445 h 572"/>
                <a:gd name="T56" fmla="*/ 308 w 572"/>
                <a:gd name="T57" fmla="*/ 464 h 572"/>
                <a:gd name="T58" fmla="*/ 261 w 572"/>
                <a:gd name="T59" fmla="*/ 464 h 572"/>
                <a:gd name="T60" fmla="*/ 242 w 572"/>
                <a:gd name="T61" fmla="*/ 445 h 572"/>
                <a:gd name="T62" fmla="*/ 242 w 572"/>
                <a:gd name="T63" fmla="*/ 373 h 572"/>
                <a:gd name="T64" fmla="*/ 192 w 572"/>
                <a:gd name="T65" fmla="*/ 291 h 572"/>
                <a:gd name="T66" fmla="*/ 285 w 572"/>
                <a:gd name="T67" fmla="*/ 199 h 572"/>
                <a:gd name="T68" fmla="*/ 377 w 572"/>
                <a:gd name="T69" fmla="*/ 291 h 572"/>
                <a:gd name="T70" fmla="*/ 327 w 572"/>
                <a:gd name="T71" fmla="*/ 373 h 572"/>
                <a:gd name="T72" fmla="*/ 365 w 572"/>
                <a:gd name="T73" fmla="*/ 207 h 572"/>
                <a:gd name="T74" fmla="*/ 365 w 572"/>
                <a:gd name="T75" fmla="*/ 191 h 572"/>
                <a:gd name="T76" fmla="*/ 433 w 572"/>
                <a:gd name="T77" fmla="*/ 123 h 572"/>
                <a:gd name="T78" fmla="*/ 449 w 572"/>
                <a:gd name="T79" fmla="*/ 123 h 572"/>
                <a:gd name="T80" fmla="*/ 449 w 572"/>
                <a:gd name="T81" fmla="*/ 139 h 572"/>
                <a:gd name="T82" fmla="*/ 381 w 572"/>
                <a:gd name="T83" fmla="*/ 207 h 572"/>
                <a:gd name="T84" fmla="*/ 365 w 572"/>
                <a:gd name="T85" fmla="*/ 207 h 572"/>
                <a:gd name="T86" fmla="*/ 503 w 572"/>
                <a:gd name="T87" fmla="*/ 286 h 572"/>
                <a:gd name="T88" fmla="*/ 408 w 572"/>
                <a:gd name="T89" fmla="*/ 286 h 572"/>
                <a:gd name="T90" fmla="*/ 396 w 572"/>
                <a:gd name="T91" fmla="*/ 275 h 572"/>
                <a:gd name="T92" fmla="*/ 408 w 572"/>
                <a:gd name="T93" fmla="*/ 263 h 572"/>
                <a:gd name="T94" fmla="*/ 503 w 572"/>
                <a:gd name="T95" fmla="*/ 263 h 572"/>
                <a:gd name="T96" fmla="*/ 515 w 572"/>
                <a:gd name="T97" fmla="*/ 275 h 572"/>
                <a:gd name="T98" fmla="*/ 503 w 572"/>
                <a:gd name="T99" fmla="*/ 286 h 57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72"/>
                <a:gd name="T151" fmla="*/ 0 h 572"/>
                <a:gd name="T152" fmla="*/ 572 w 572"/>
                <a:gd name="T153" fmla="*/ 572 h 57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72" h="572">
                  <a:moveTo>
                    <a:pt x="286" y="0"/>
                  </a:moveTo>
                  <a:cubicBezTo>
                    <a:pt x="128" y="0"/>
                    <a:pt x="0" y="128"/>
                    <a:pt x="0" y="286"/>
                  </a:cubicBezTo>
                  <a:cubicBezTo>
                    <a:pt x="0" y="444"/>
                    <a:pt x="128" y="572"/>
                    <a:pt x="286" y="572"/>
                  </a:cubicBezTo>
                  <a:cubicBezTo>
                    <a:pt x="444" y="572"/>
                    <a:pt x="572" y="444"/>
                    <a:pt x="572" y="286"/>
                  </a:cubicBezTo>
                  <a:cubicBezTo>
                    <a:pt x="572" y="128"/>
                    <a:pt x="444" y="0"/>
                    <a:pt x="286" y="0"/>
                  </a:cubicBezTo>
                  <a:close/>
                  <a:moveTo>
                    <a:pt x="273" y="72"/>
                  </a:moveTo>
                  <a:cubicBezTo>
                    <a:pt x="273" y="66"/>
                    <a:pt x="278" y="61"/>
                    <a:pt x="285" y="61"/>
                  </a:cubicBezTo>
                  <a:cubicBezTo>
                    <a:pt x="291" y="61"/>
                    <a:pt x="296" y="66"/>
                    <a:pt x="296" y="72"/>
                  </a:cubicBezTo>
                  <a:cubicBezTo>
                    <a:pt x="296" y="167"/>
                    <a:pt x="296" y="167"/>
                    <a:pt x="296" y="167"/>
                  </a:cubicBezTo>
                  <a:cubicBezTo>
                    <a:pt x="296" y="174"/>
                    <a:pt x="291" y="179"/>
                    <a:pt x="285" y="179"/>
                  </a:cubicBezTo>
                  <a:cubicBezTo>
                    <a:pt x="278" y="179"/>
                    <a:pt x="273" y="174"/>
                    <a:pt x="273" y="167"/>
                  </a:cubicBezTo>
                  <a:lnTo>
                    <a:pt x="273" y="72"/>
                  </a:lnTo>
                  <a:close/>
                  <a:moveTo>
                    <a:pt x="164" y="286"/>
                  </a:moveTo>
                  <a:cubicBezTo>
                    <a:pt x="68" y="286"/>
                    <a:pt x="68" y="286"/>
                    <a:pt x="68" y="286"/>
                  </a:cubicBezTo>
                  <a:cubicBezTo>
                    <a:pt x="62" y="286"/>
                    <a:pt x="57" y="281"/>
                    <a:pt x="57" y="275"/>
                  </a:cubicBezTo>
                  <a:cubicBezTo>
                    <a:pt x="57" y="269"/>
                    <a:pt x="62" y="263"/>
                    <a:pt x="68" y="263"/>
                  </a:cubicBezTo>
                  <a:cubicBezTo>
                    <a:pt x="164" y="263"/>
                    <a:pt x="164" y="263"/>
                    <a:pt x="164" y="263"/>
                  </a:cubicBezTo>
                  <a:cubicBezTo>
                    <a:pt x="170" y="263"/>
                    <a:pt x="175" y="269"/>
                    <a:pt x="175" y="275"/>
                  </a:cubicBezTo>
                  <a:cubicBezTo>
                    <a:pt x="175" y="281"/>
                    <a:pt x="170" y="286"/>
                    <a:pt x="164" y="286"/>
                  </a:cubicBezTo>
                  <a:close/>
                  <a:moveTo>
                    <a:pt x="120" y="139"/>
                  </a:moveTo>
                  <a:cubicBezTo>
                    <a:pt x="115" y="135"/>
                    <a:pt x="115" y="127"/>
                    <a:pt x="120" y="123"/>
                  </a:cubicBezTo>
                  <a:cubicBezTo>
                    <a:pt x="124" y="119"/>
                    <a:pt x="131" y="119"/>
                    <a:pt x="135" y="123"/>
                  </a:cubicBezTo>
                  <a:cubicBezTo>
                    <a:pt x="203" y="191"/>
                    <a:pt x="203" y="191"/>
                    <a:pt x="203" y="191"/>
                  </a:cubicBezTo>
                  <a:cubicBezTo>
                    <a:pt x="207" y="195"/>
                    <a:pt x="207" y="202"/>
                    <a:pt x="203" y="207"/>
                  </a:cubicBezTo>
                  <a:cubicBezTo>
                    <a:pt x="199" y="211"/>
                    <a:pt x="192" y="211"/>
                    <a:pt x="187" y="207"/>
                  </a:cubicBezTo>
                  <a:lnTo>
                    <a:pt x="120" y="139"/>
                  </a:lnTo>
                  <a:close/>
                  <a:moveTo>
                    <a:pt x="327" y="373"/>
                  </a:moveTo>
                  <a:cubicBezTo>
                    <a:pt x="327" y="445"/>
                    <a:pt x="327" y="445"/>
                    <a:pt x="327" y="445"/>
                  </a:cubicBezTo>
                  <a:cubicBezTo>
                    <a:pt x="327" y="455"/>
                    <a:pt x="319" y="464"/>
                    <a:pt x="308" y="464"/>
                  </a:cubicBezTo>
                  <a:cubicBezTo>
                    <a:pt x="261" y="464"/>
                    <a:pt x="261" y="464"/>
                    <a:pt x="261" y="464"/>
                  </a:cubicBezTo>
                  <a:cubicBezTo>
                    <a:pt x="251" y="464"/>
                    <a:pt x="242" y="455"/>
                    <a:pt x="242" y="445"/>
                  </a:cubicBezTo>
                  <a:cubicBezTo>
                    <a:pt x="242" y="373"/>
                    <a:pt x="242" y="373"/>
                    <a:pt x="242" y="373"/>
                  </a:cubicBezTo>
                  <a:cubicBezTo>
                    <a:pt x="212" y="358"/>
                    <a:pt x="192" y="327"/>
                    <a:pt x="192" y="291"/>
                  </a:cubicBezTo>
                  <a:cubicBezTo>
                    <a:pt x="192" y="240"/>
                    <a:pt x="233" y="199"/>
                    <a:pt x="285" y="199"/>
                  </a:cubicBezTo>
                  <a:cubicBezTo>
                    <a:pt x="336" y="199"/>
                    <a:pt x="377" y="240"/>
                    <a:pt x="377" y="291"/>
                  </a:cubicBezTo>
                  <a:cubicBezTo>
                    <a:pt x="377" y="327"/>
                    <a:pt x="357" y="358"/>
                    <a:pt x="327" y="373"/>
                  </a:cubicBezTo>
                  <a:close/>
                  <a:moveTo>
                    <a:pt x="365" y="207"/>
                  </a:moveTo>
                  <a:cubicBezTo>
                    <a:pt x="361" y="202"/>
                    <a:pt x="361" y="195"/>
                    <a:pt x="365" y="191"/>
                  </a:cubicBezTo>
                  <a:cubicBezTo>
                    <a:pt x="433" y="123"/>
                    <a:pt x="433" y="123"/>
                    <a:pt x="433" y="123"/>
                  </a:cubicBezTo>
                  <a:cubicBezTo>
                    <a:pt x="437" y="119"/>
                    <a:pt x="444" y="119"/>
                    <a:pt x="449" y="123"/>
                  </a:cubicBezTo>
                  <a:cubicBezTo>
                    <a:pt x="453" y="127"/>
                    <a:pt x="453" y="135"/>
                    <a:pt x="449" y="139"/>
                  </a:cubicBezTo>
                  <a:cubicBezTo>
                    <a:pt x="381" y="207"/>
                    <a:pt x="381" y="207"/>
                    <a:pt x="381" y="207"/>
                  </a:cubicBezTo>
                  <a:cubicBezTo>
                    <a:pt x="377" y="211"/>
                    <a:pt x="370" y="211"/>
                    <a:pt x="365" y="207"/>
                  </a:cubicBezTo>
                  <a:close/>
                  <a:moveTo>
                    <a:pt x="503" y="286"/>
                  </a:moveTo>
                  <a:cubicBezTo>
                    <a:pt x="408" y="286"/>
                    <a:pt x="408" y="286"/>
                    <a:pt x="408" y="286"/>
                  </a:cubicBezTo>
                  <a:cubicBezTo>
                    <a:pt x="401" y="286"/>
                    <a:pt x="396" y="281"/>
                    <a:pt x="396" y="275"/>
                  </a:cubicBezTo>
                  <a:cubicBezTo>
                    <a:pt x="396" y="269"/>
                    <a:pt x="401" y="263"/>
                    <a:pt x="408" y="263"/>
                  </a:cubicBezTo>
                  <a:cubicBezTo>
                    <a:pt x="503" y="263"/>
                    <a:pt x="503" y="263"/>
                    <a:pt x="503" y="263"/>
                  </a:cubicBezTo>
                  <a:cubicBezTo>
                    <a:pt x="510" y="263"/>
                    <a:pt x="515" y="269"/>
                    <a:pt x="515" y="275"/>
                  </a:cubicBezTo>
                  <a:cubicBezTo>
                    <a:pt x="515" y="281"/>
                    <a:pt x="510" y="286"/>
                    <a:pt x="503" y="286"/>
                  </a:cubicBezTo>
                  <a:close/>
                </a:path>
              </a:pathLst>
            </a:custGeom>
            <a:solidFill>
              <a:srgbClr val="990033"/>
            </a:solidFill>
            <a:ln w="28" cap="flat">
              <a:solidFill>
                <a:srgbClr val="FFFFFF"/>
              </a:solidFill>
              <a:prstDash val="solid"/>
              <a:miter lim="800000"/>
              <a:headEnd/>
              <a:tailEnd/>
            </a:ln>
          </p:spPr>
          <p:txBody>
            <a:bodyPr anchor="ctr"/>
            <a:lstStyle/>
            <a:p>
              <a:endParaRPr lang="pl-PL">
                <a:latin typeface="+mn-lt"/>
              </a:endParaRPr>
            </a:p>
          </p:txBody>
        </p:sp>
      </p:grpSp>
      <p:sp>
        <p:nvSpPr>
          <p:cNvPr id="8" name="Symbol zastępczy zawartości 2"/>
          <p:cNvSpPr txBox="1">
            <a:spLocks/>
          </p:cNvSpPr>
          <p:nvPr/>
        </p:nvSpPr>
        <p:spPr>
          <a:xfrm>
            <a:off x="457200" y="1128156"/>
            <a:ext cx="8372475" cy="4605100"/>
          </a:xfrm>
          <a:prstGeom prst="rect">
            <a:avLst/>
          </a:prstGeom>
        </p:spPr>
        <p:txBody>
          <a:bodyPr>
            <a:noAutofit/>
          </a:bodyPr>
          <a:lstStyle>
            <a:lvl1pPr marL="342900" indent="-3429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1pPr>
            <a:lvl2pPr marL="742950" indent="-28575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2pPr>
            <a:lvl3pPr marL="11430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3pPr>
            <a:lvl4pPr marL="16002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4pPr>
            <a:lvl5pPr marL="20574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30000"/>
              </a:lnSpc>
              <a:spcBef>
                <a:spcPts val="100"/>
              </a:spcBef>
              <a:spcAft>
                <a:spcPts val="100"/>
              </a:spcAft>
              <a:buClr>
                <a:schemeClr val="accent2"/>
              </a:buClr>
            </a:pPr>
            <a:r>
              <a:rPr lang="pl-PL" sz="1600" b="1" u="sng" kern="0" cap="none" spc="0" dirty="0" smtClean="0">
                <a:solidFill>
                  <a:schemeClr val="accent1">
                    <a:lumMod val="75000"/>
                  </a:schemeClr>
                </a:solidFill>
                <a:latin typeface="+mn-lt"/>
              </a:rPr>
              <a:t>Miasto bez wizji</a:t>
            </a:r>
          </a:p>
          <a:p>
            <a:pPr marL="177800"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Jest bardzo </a:t>
            </a:r>
            <a:r>
              <a:rPr lang="pl-PL" sz="1400" b="1" kern="0" cap="none" spc="0" dirty="0" smtClean="0">
                <a:solidFill>
                  <a:schemeClr val="tx1"/>
                </a:solidFill>
                <a:latin typeface="+mn-lt"/>
              </a:rPr>
              <a:t>krótkowzroczne myślenie </a:t>
            </a:r>
            <a:r>
              <a:rPr lang="pl-PL" sz="1400" kern="0" cap="none" spc="0" dirty="0" smtClean="0">
                <a:solidFill>
                  <a:schemeClr val="tx1"/>
                </a:solidFill>
                <a:latin typeface="+mn-lt"/>
              </a:rPr>
              <a:t>o mieście; rzeczy robi się nie dlatego, że przyniosą korzyść miastu, ale dlatego, że ma się taką możliwość (coś się ’nawinie’) albo że jest to </a:t>
            </a:r>
            <a:r>
              <a:rPr lang="pl-PL" sz="1400" b="1" kern="0" cap="none" spc="0" dirty="0" smtClean="0">
                <a:solidFill>
                  <a:schemeClr val="tx1"/>
                </a:solidFill>
                <a:latin typeface="+mn-lt"/>
              </a:rPr>
              <a:t>dla kogoś wygodne</a:t>
            </a:r>
          </a:p>
          <a:p>
            <a:pPr marL="177800" indent="-177800">
              <a:lnSpc>
                <a:spcPct val="130000"/>
              </a:lnSpc>
              <a:spcBef>
                <a:spcPts val="100"/>
              </a:spcBef>
              <a:spcAft>
                <a:spcPts val="100"/>
              </a:spcAft>
              <a:buClr>
                <a:schemeClr val="accent2"/>
              </a:buClr>
              <a:buFont typeface="Wingdings" pitchFamily="2" charset="2"/>
              <a:buChar char="Ø"/>
            </a:pPr>
            <a:r>
              <a:rPr lang="pl-PL" sz="1400" b="1" kern="0" cap="none" spc="0" dirty="0" smtClean="0">
                <a:solidFill>
                  <a:schemeClr val="tx1"/>
                </a:solidFill>
                <a:latin typeface="+mn-lt"/>
              </a:rPr>
              <a:t>Dodatkowo brakuje przejrzystości </a:t>
            </a:r>
            <a:r>
              <a:rPr lang="pl-PL" sz="1400" kern="0" cap="none" spc="0" dirty="0" smtClean="0">
                <a:solidFill>
                  <a:schemeClr val="tx1"/>
                </a:solidFill>
                <a:latin typeface="+mn-lt"/>
              </a:rPr>
              <a:t>– władza wykonuje ruchy, których nie wyjaśnia, nie komunikuje</a:t>
            </a:r>
          </a:p>
          <a:p>
            <a:pPr marL="577850" lvl="1"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Sprzedaje się grunty, sprzedaje się zakłady, magazyny, budynki, a nie pyta się, co tam powstanie</a:t>
            </a:r>
          </a:p>
          <a:p>
            <a:pPr marL="577850" lvl="1"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Sprzedano plac przed dworcem – tak, że teraz </a:t>
            </a:r>
            <a:r>
              <a:rPr lang="pl-PL" sz="1400" b="1" kern="0" cap="none" spc="0" dirty="0" smtClean="0">
                <a:solidFill>
                  <a:schemeClr val="tx1"/>
                </a:solidFill>
                <a:latin typeface="+mn-lt"/>
              </a:rPr>
              <a:t>autobusy nie mają gdzie się zatrzymywać</a:t>
            </a:r>
          </a:p>
          <a:p>
            <a:pPr marL="577850" lvl="1"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Pokrętne myślenie – firma, która rozbija żwir, jest bardzo </a:t>
            </a:r>
            <a:r>
              <a:rPr lang="pl-PL" sz="1400" b="1" kern="0" cap="none" spc="0" dirty="0" smtClean="0">
                <a:solidFill>
                  <a:schemeClr val="tx1"/>
                </a:solidFill>
                <a:latin typeface="+mn-lt"/>
              </a:rPr>
              <a:t>uciążliwa dla mieszkańców </a:t>
            </a:r>
            <a:r>
              <a:rPr lang="pl-PL" sz="1400" kern="0" cap="none" spc="0" dirty="0" smtClean="0">
                <a:solidFill>
                  <a:schemeClr val="tx1"/>
                </a:solidFill>
                <a:latin typeface="+mn-lt"/>
              </a:rPr>
              <a:t>– miastu się opłaca nakładanie kar, ale nie zrobienie porządku z firmą, więc mówią mieszkańcom: dajcie sobie spokój (tym  bardziej, że firma dała 10.000 zł na szpital)</a:t>
            </a:r>
          </a:p>
          <a:p>
            <a:pPr marL="577850" lvl="1"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Wydaje się pozwolenia na budowę </a:t>
            </a:r>
            <a:r>
              <a:rPr lang="pl-PL" sz="1400" b="1" kern="0" cap="none" spc="0" dirty="0" smtClean="0">
                <a:solidFill>
                  <a:schemeClr val="tx1"/>
                </a:solidFill>
                <a:latin typeface="+mn-lt"/>
              </a:rPr>
              <a:t>kolejnych sklepów </a:t>
            </a:r>
            <a:r>
              <a:rPr lang="pl-PL" sz="1400" kern="0" cap="none" spc="0" dirty="0" smtClean="0">
                <a:solidFill>
                  <a:schemeClr val="tx1"/>
                </a:solidFill>
                <a:latin typeface="+mn-lt"/>
              </a:rPr>
              <a:t>i pawilonów, nie myśląc o tym, kto będzie w nich kupował </a:t>
            </a:r>
          </a:p>
          <a:p>
            <a:pPr marL="577850" lvl="1"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Organizuje się </a:t>
            </a:r>
            <a:r>
              <a:rPr lang="pl-PL" sz="1400" b="1" kern="0" cap="none" spc="0" dirty="0" smtClean="0">
                <a:solidFill>
                  <a:schemeClr val="tx1"/>
                </a:solidFill>
                <a:latin typeface="+mn-lt"/>
              </a:rPr>
              <a:t>centrum badawcze</a:t>
            </a:r>
            <a:r>
              <a:rPr lang="pl-PL" sz="1400" kern="0" cap="none" spc="0" dirty="0" smtClean="0">
                <a:solidFill>
                  <a:schemeClr val="tx1"/>
                </a:solidFill>
                <a:latin typeface="+mn-lt"/>
              </a:rPr>
              <a:t>, bo akurat prezydent zna profesora z Politechniki Częstochowskiej (który mieszka w okolicy)</a:t>
            </a:r>
          </a:p>
          <a:p>
            <a:pPr marL="577850" lvl="1" indent="-177800">
              <a:lnSpc>
                <a:spcPct val="130000"/>
              </a:lnSpc>
              <a:spcBef>
                <a:spcPts val="100"/>
              </a:spcBef>
              <a:spcAft>
                <a:spcPts val="100"/>
              </a:spcAft>
              <a:buClr>
                <a:schemeClr val="accent2"/>
              </a:buClr>
              <a:buFont typeface="Wingdings" pitchFamily="2" charset="2"/>
              <a:buChar char="Ø"/>
            </a:pPr>
            <a:r>
              <a:rPr lang="pl-PL" sz="1400" b="1" kern="0" cap="none" spc="0" dirty="0" smtClean="0">
                <a:solidFill>
                  <a:schemeClr val="tx1"/>
                </a:solidFill>
                <a:latin typeface="+mn-lt"/>
              </a:rPr>
              <a:t>Galeria </a:t>
            </a:r>
            <a:r>
              <a:rPr lang="pl-PL" sz="1400" kern="0" cap="none" spc="0" dirty="0" smtClean="0">
                <a:solidFill>
                  <a:schemeClr val="tx1"/>
                </a:solidFill>
                <a:latin typeface="+mn-lt"/>
              </a:rPr>
              <a:t>ma być super ekskluzywna, żeby przejeżdżający turysta ’mógł sobie tu kupić zegarek Cartiera’</a:t>
            </a:r>
          </a:p>
          <a:p>
            <a:pPr marL="577850" lvl="1"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Projekt </a:t>
            </a:r>
            <a:r>
              <a:rPr lang="pl-PL" sz="1400" b="1" kern="0" cap="none" spc="0" dirty="0" smtClean="0">
                <a:solidFill>
                  <a:schemeClr val="tx1"/>
                </a:solidFill>
                <a:latin typeface="+mn-lt"/>
              </a:rPr>
              <a:t>obwodnicy </a:t>
            </a:r>
            <a:r>
              <a:rPr lang="pl-PL" sz="1400" kern="0" cap="none" spc="0" dirty="0" smtClean="0">
                <a:solidFill>
                  <a:schemeClr val="tx1"/>
                </a:solidFill>
                <a:latin typeface="+mn-lt"/>
              </a:rPr>
              <a:t>leży i nic się z nim nie dzieje, a między 9 a 18 przez miasto jedzie się ponad 30 minut</a:t>
            </a:r>
          </a:p>
          <a:p>
            <a:pPr marL="577850" lvl="1"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Jest wielki potencjał (jura), Zawiercie mówi o sobie </a:t>
            </a:r>
            <a:r>
              <a:rPr lang="pl-PL" sz="1400" b="1" kern="0" cap="none" spc="0" dirty="0" smtClean="0">
                <a:solidFill>
                  <a:schemeClr val="tx1"/>
                </a:solidFill>
                <a:latin typeface="+mn-lt"/>
              </a:rPr>
              <a:t>’brama na jurę’, ale próżno jej tu szukać</a:t>
            </a:r>
            <a:r>
              <a:rPr lang="pl-PL" sz="1400" kern="0" cap="none" spc="0" dirty="0" smtClean="0">
                <a:solidFill>
                  <a:schemeClr val="tx1"/>
                </a:solidFill>
                <a:latin typeface="+mn-lt"/>
              </a:rPr>
              <a:t>, PTTK nie funkcjonuje</a:t>
            </a:r>
          </a:p>
        </p:txBody>
      </p:sp>
    </p:spTree>
    <p:extLst>
      <p:ext uri="{BB962C8B-B14F-4D97-AF65-F5344CB8AC3E}">
        <p14:creationId xmlns:p14="http://schemas.microsoft.com/office/powerpoint/2010/main" val="26308177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ytuł 6"/>
          <p:cNvSpPr>
            <a:spLocks noGrp="1"/>
          </p:cNvSpPr>
          <p:nvPr>
            <p:ph type="title"/>
          </p:nvPr>
        </p:nvSpPr>
        <p:spPr>
          <a:xfrm>
            <a:off x="135082" y="14526"/>
            <a:ext cx="9008918" cy="861774"/>
          </a:xfrm>
        </p:spPr>
        <p:txBody>
          <a:bodyPr/>
          <a:lstStyle/>
          <a:p>
            <a:r>
              <a:rPr lang="pl-PL" dirty="0"/>
              <a:t>Opinia na temat obecnej sytuacji społecznej w Zawierciu</a:t>
            </a:r>
          </a:p>
        </p:txBody>
      </p:sp>
      <p:sp>
        <p:nvSpPr>
          <p:cNvPr id="10" name="Symbol zastępczy tekstu 9"/>
          <p:cNvSpPr>
            <a:spLocks noGrp="1"/>
          </p:cNvSpPr>
          <p:nvPr>
            <p:ph type="body" sz="quarter" idx="19"/>
          </p:nvPr>
        </p:nvSpPr>
        <p:spPr>
          <a:xfrm>
            <a:off x="0" y="5802482"/>
            <a:ext cx="9144000" cy="507831"/>
          </a:xfrm>
        </p:spPr>
        <p:txBody>
          <a:bodyPr/>
          <a:lstStyle/>
          <a:p>
            <a:pPr lvl="0" algn="just"/>
            <a:r>
              <a:rPr lang="pl-PL" sz="1200" dirty="0" smtClean="0">
                <a:solidFill>
                  <a:srgbClr val="537177"/>
                </a:solidFill>
              </a:rPr>
              <a:t>Praktycznie tak samo źle jak sytuację w kraju widzą </a:t>
            </a:r>
            <a:r>
              <a:rPr lang="pl-PL" sz="1200" dirty="0">
                <a:solidFill>
                  <a:srgbClr val="537177"/>
                </a:solidFill>
              </a:rPr>
              <a:t>mieszkańcy Zawiercia </a:t>
            </a:r>
            <a:r>
              <a:rPr lang="pl-PL" sz="1200" dirty="0" smtClean="0">
                <a:solidFill>
                  <a:srgbClr val="537177"/>
                </a:solidFill>
              </a:rPr>
              <a:t>sytuację </a:t>
            </a:r>
            <a:r>
              <a:rPr lang="pl-PL" sz="1200" dirty="0">
                <a:solidFill>
                  <a:srgbClr val="537177"/>
                </a:solidFill>
              </a:rPr>
              <a:t>społeczną, polityczną i gospodarczą w </a:t>
            </a:r>
            <a:r>
              <a:rPr lang="pl-PL" sz="1200" dirty="0" smtClean="0">
                <a:solidFill>
                  <a:srgbClr val="537177"/>
                </a:solidFill>
              </a:rPr>
              <a:t>swoim mieście. </a:t>
            </a:r>
            <a:endParaRPr lang="pl-PL" sz="1200" dirty="0">
              <a:solidFill>
                <a:srgbClr val="537177"/>
              </a:solidFill>
            </a:endParaRPr>
          </a:p>
        </p:txBody>
      </p:sp>
      <p:sp>
        <p:nvSpPr>
          <p:cNvPr id="5" name="Symbol zastępczy stopki 4"/>
          <p:cNvSpPr>
            <a:spLocks noGrp="1"/>
          </p:cNvSpPr>
          <p:nvPr>
            <p:ph type="ftr" sz="quarter" idx="21"/>
          </p:nvPr>
        </p:nvSpPr>
        <p:spPr/>
        <p:txBody>
          <a:bodyPr/>
          <a:lstStyle/>
          <a:p>
            <a:pPr>
              <a:defRPr/>
            </a:pPr>
            <a:endParaRPr lang="pt-BR"/>
          </a:p>
        </p:txBody>
      </p:sp>
      <p:sp>
        <p:nvSpPr>
          <p:cNvPr id="6" name="Symbol zastępczy numeru slajdu 5"/>
          <p:cNvSpPr>
            <a:spLocks noGrp="1"/>
          </p:cNvSpPr>
          <p:nvPr>
            <p:ph type="sldNum" sz="quarter" idx="22"/>
          </p:nvPr>
        </p:nvSpPr>
        <p:spPr/>
        <p:txBody>
          <a:bodyPr/>
          <a:lstStyle/>
          <a:p>
            <a:pPr>
              <a:defRPr/>
            </a:pPr>
            <a:fld id="{7E780E03-1735-4FAF-8789-26E9DF0F7B86}" type="slidenum">
              <a:rPr lang="pl-PL" smtClean="0"/>
              <a:pPr>
                <a:defRPr/>
              </a:pPr>
              <a:t>8</a:t>
            </a:fld>
            <a:endParaRPr lang="pl-PL" dirty="0"/>
          </a:p>
        </p:txBody>
      </p:sp>
      <p:graphicFrame>
        <p:nvGraphicFramePr>
          <p:cNvPr id="12" name="Wykres 11"/>
          <p:cNvGraphicFramePr/>
          <p:nvPr>
            <p:extLst>
              <p:ext uri="{D42A27DB-BD31-4B8C-83A1-F6EECF244321}">
                <p14:modId xmlns:p14="http://schemas.microsoft.com/office/powerpoint/2010/main" val="2973749513"/>
              </p:ext>
            </p:extLst>
          </p:nvPr>
        </p:nvGraphicFramePr>
        <p:xfrm>
          <a:off x="852047" y="1457793"/>
          <a:ext cx="5392511" cy="4064000"/>
        </p:xfrm>
        <a:graphic>
          <a:graphicData uri="http://schemas.openxmlformats.org/drawingml/2006/chart">
            <c:chart xmlns:c="http://schemas.openxmlformats.org/drawingml/2006/chart" xmlns:r="http://schemas.openxmlformats.org/officeDocument/2006/relationships" r:id="rId2"/>
          </a:graphicData>
        </a:graphic>
      </p:graphicFrame>
      <p:sp>
        <p:nvSpPr>
          <p:cNvPr id="13" name="Nawias klamrowy otwierający 12"/>
          <p:cNvSpPr/>
          <p:nvPr/>
        </p:nvSpPr>
        <p:spPr>
          <a:xfrm>
            <a:off x="1707277" y="1934729"/>
            <a:ext cx="207818" cy="280555"/>
          </a:xfrm>
          <a:prstGeom prst="leftBrace">
            <a:avLst/>
          </a:prstGeom>
          <a:ln>
            <a:solidFill>
              <a:schemeClr val="accent6"/>
            </a:solidFill>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l-PL"/>
          </a:p>
        </p:txBody>
      </p:sp>
      <p:sp>
        <p:nvSpPr>
          <p:cNvPr id="14" name="Nawias klamrowy otwierający 13"/>
          <p:cNvSpPr/>
          <p:nvPr/>
        </p:nvSpPr>
        <p:spPr>
          <a:xfrm>
            <a:off x="1707277" y="3227243"/>
            <a:ext cx="200602" cy="1849438"/>
          </a:xfrm>
          <a:prstGeom prst="leftBrace">
            <a:avLst/>
          </a:prstGeom>
          <a:ln>
            <a:solidFill>
              <a:schemeClr val="accent6"/>
            </a:solidFill>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l-PL"/>
          </a:p>
        </p:txBody>
      </p:sp>
      <p:sp>
        <p:nvSpPr>
          <p:cNvPr id="15" name="pole tekstowe 14"/>
          <p:cNvSpPr txBox="1"/>
          <p:nvPr/>
        </p:nvSpPr>
        <p:spPr>
          <a:xfrm>
            <a:off x="661402" y="3987682"/>
            <a:ext cx="1073439" cy="307777"/>
          </a:xfrm>
          <a:prstGeom prst="rect">
            <a:avLst/>
          </a:prstGeom>
          <a:noFill/>
          <a:effectLst>
            <a:glow rad="101600">
              <a:schemeClr val="accent1">
                <a:satMod val="175000"/>
                <a:alpha val="40000"/>
              </a:schemeClr>
            </a:glow>
          </a:effectLst>
        </p:spPr>
        <p:txBody>
          <a:bodyPr wrap="square" rtlCol="0">
            <a:spAutoFit/>
          </a:bodyPr>
          <a:lstStyle/>
          <a:p>
            <a:pPr algn="r"/>
            <a:r>
              <a:rPr lang="pl-PL" sz="1400" b="1" i="1" dirty="0" smtClean="0">
                <a:solidFill>
                  <a:srgbClr val="CC0066"/>
                </a:solidFill>
                <a:latin typeface="+mn-lt"/>
              </a:rPr>
              <a:t>ZŁA = 59%</a:t>
            </a:r>
            <a:endParaRPr lang="en-US" sz="1400" b="1" i="1" dirty="0" smtClean="0">
              <a:solidFill>
                <a:srgbClr val="CC0066"/>
              </a:solidFill>
              <a:latin typeface="+mn-lt"/>
            </a:endParaRPr>
          </a:p>
        </p:txBody>
      </p:sp>
      <p:sp>
        <p:nvSpPr>
          <p:cNvPr id="16" name="pole tekstowe 15"/>
          <p:cNvSpPr txBox="1"/>
          <p:nvPr/>
        </p:nvSpPr>
        <p:spPr>
          <a:xfrm>
            <a:off x="550709" y="1910726"/>
            <a:ext cx="1184131" cy="307777"/>
          </a:xfrm>
          <a:prstGeom prst="rect">
            <a:avLst/>
          </a:prstGeom>
          <a:noFill/>
          <a:effectLst>
            <a:glow rad="101600">
              <a:schemeClr val="accent1">
                <a:satMod val="175000"/>
                <a:alpha val="40000"/>
              </a:schemeClr>
            </a:glow>
          </a:effectLst>
        </p:spPr>
        <p:txBody>
          <a:bodyPr wrap="square" rtlCol="0">
            <a:spAutoFit/>
          </a:bodyPr>
          <a:lstStyle/>
          <a:p>
            <a:pPr algn="r"/>
            <a:r>
              <a:rPr lang="pl-PL" sz="1400" b="1" i="1" dirty="0" smtClean="0">
                <a:solidFill>
                  <a:srgbClr val="0070C0"/>
                </a:solidFill>
                <a:latin typeface="+mn-lt"/>
              </a:rPr>
              <a:t>DOBRA = 9%</a:t>
            </a:r>
            <a:endParaRPr lang="en-US" sz="1400" b="1" i="1" dirty="0" smtClean="0">
              <a:solidFill>
                <a:srgbClr val="0070C0"/>
              </a:solidFill>
              <a:latin typeface="+mn-lt"/>
            </a:endParaRPr>
          </a:p>
        </p:txBody>
      </p:sp>
      <p:sp>
        <p:nvSpPr>
          <p:cNvPr id="17" name="pole tekstowe 9"/>
          <p:cNvSpPr txBox="1">
            <a:spLocks noChangeArrowheads="1"/>
          </p:cNvSpPr>
          <p:nvPr/>
        </p:nvSpPr>
        <p:spPr bwMode="auto">
          <a:xfrm>
            <a:off x="0" y="959450"/>
            <a:ext cx="9144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r>
              <a:rPr lang="pl-PL" sz="1000" b="1" dirty="0">
                <a:latin typeface="+mn-lt"/>
              </a:rPr>
              <a:t>Q3. A jak Pan(i) ocenia obecną sytuację społeczną, polityczną i gospodarczą w Pana(i) mieście, w Zawierciu. Czy Pana(i) zdaniem sytuacja ta jest</a:t>
            </a:r>
            <a:r>
              <a:rPr lang="pl-PL" sz="1000" b="1" dirty="0" smtClean="0">
                <a:latin typeface="+mn-lt"/>
              </a:rPr>
              <a:t>:</a:t>
            </a:r>
            <a:br>
              <a:rPr lang="pl-PL" sz="1000" b="1" dirty="0" smtClean="0">
                <a:latin typeface="+mn-lt"/>
              </a:rPr>
            </a:br>
            <a:r>
              <a:rPr lang="pl-PL" sz="800" i="1" dirty="0" smtClean="0">
                <a:solidFill>
                  <a:srgbClr val="000000"/>
                </a:solidFill>
                <a:latin typeface="+mn-lt"/>
              </a:rPr>
              <a:t>Próba</a:t>
            </a:r>
            <a:r>
              <a:rPr lang="en-US" sz="800" i="1" dirty="0" smtClean="0">
                <a:solidFill>
                  <a:srgbClr val="000000"/>
                </a:solidFill>
                <a:latin typeface="+mn-lt"/>
              </a:rPr>
              <a:t>:</a:t>
            </a:r>
            <a:r>
              <a:rPr lang="pl-PL" sz="800" i="1" dirty="0" smtClean="0">
                <a:solidFill>
                  <a:srgbClr val="000000"/>
                </a:solidFill>
                <a:latin typeface="+mn-lt"/>
              </a:rPr>
              <a:t> mieszkańcy Zawiercia, N=500</a:t>
            </a:r>
            <a:endParaRPr lang="pl-PL" sz="800" i="1" dirty="0">
              <a:solidFill>
                <a:srgbClr val="000000"/>
              </a:solidFill>
              <a:latin typeface="+mn-lt"/>
            </a:endParaRPr>
          </a:p>
        </p:txBody>
      </p:sp>
      <p:sp>
        <p:nvSpPr>
          <p:cNvPr id="18" name="Dowolny kształt 17"/>
          <p:cNvSpPr/>
          <p:nvPr/>
        </p:nvSpPr>
        <p:spPr>
          <a:xfrm>
            <a:off x="5992186" y="1772179"/>
            <a:ext cx="2933605" cy="255055"/>
          </a:xfrm>
          <a:custGeom>
            <a:avLst/>
            <a:gdLst>
              <a:gd name="connsiteX0" fmla="*/ 0 w 3089902"/>
              <a:gd name="connsiteY0" fmla="*/ 0 h 399054"/>
              <a:gd name="connsiteX1" fmla="*/ 3089902 w 3089902"/>
              <a:gd name="connsiteY1" fmla="*/ 0 h 399054"/>
              <a:gd name="connsiteX2" fmla="*/ 3089902 w 3089902"/>
              <a:gd name="connsiteY2" fmla="*/ 399054 h 399054"/>
              <a:gd name="connsiteX3" fmla="*/ 0 w 3089902"/>
              <a:gd name="connsiteY3" fmla="*/ 399054 h 399054"/>
              <a:gd name="connsiteX4" fmla="*/ 0 w 3089902"/>
              <a:gd name="connsiteY4" fmla="*/ 0 h 399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9902" h="399054">
                <a:moveTo>
                  <a:pt x="0" y="0"/>
                </a:moveTo>
                <a:lnTo>
                  <a:pt x="3089902" y="0"/>
                </a:lnTo>
                <a:lnTo>
                  <a:pt x="3089902" y="399054"/>
                </a:lnTo>
                <a:lnTo>
                  <a:pt x="0" y="399054"/>
                </a:lnTo>
                <a:lnTo>
                  <a:pt x="0" y="0"/>
                </a:lnTo>
                <a:close/>
              </a:path>
            </a:pathLst>
          </a:custGeom>
          <a:ln>
            <a:solidFill>
              <a:schemeClr val="accent5">
                <a:alpha val="90000"/>
              </a:schemeClr>
            </a:solidFill>
          </a:ln>
        </p:spPr>
        <p:style>
          <a:lnRef idx="2">
            <a:schemeClr val="dk1">
              <a:alpha val="90000"/>
              <a:hueOff val="0"/>
              <a:satOff val="0"/>
              <a:lumOff val="0"/>
              <a:alphaOff val="0"/>
            </a:schemeClr>
          </a:lnRef>
          <a:fillRef idx="1">
            <a:schemeClr val="lt1">
              <a:alpha val="90000"/>
              <a:tint val="40000"/>
              <a:hueOff val="0"/>
              <a:satOff val="0"/>
              <a:lumOff val="0"/>
              <a:alphaOff val="0"/>
            </a:schemeClr>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96000" tIns="36000" rIns="36000" bIns="36000" numCol="1" spcCol="1270" anchor="ctr" anchorCtr="0">
            <a:noAutofit/>
          </a:bodyPr>
          <a:lstStyle/>
          <a:p>
            <a:pPr lvl="0" algn="l" defTabSz="400050">
              <a:lnSpc>
                <a:spcPct val="90000"/>
              </a:lnSpc>
              <a:spcBef>
                <a:spcPct val="0"/>
              </a:spcBef>
              <a:spcAft>
                <a:spcPct val="35000"/>
              </a:spcAft>
            </a:pPr>
            <a:r>
              <a:rPr lang="pl-PL" sz="900" kern="1200" dirty="0" smtClean="0">
                <a:solidFill>
                  <a:schemeClr val="accent5">
                    <a:lumMod val="50000"/>
                  </a:schemeClr>
                </a:solidFill>
              </a:rPr>
              <a:t>częściej jako dobrą widzą ją:</a:t>
            </a:r>
            <a:endParaRPr lang="pl-PL" sz="900" kern="1200" dirty="0">
              <a:solidFill>
                <a:schemeClr val="accent5">
                  <a:lumMod val="50000"/>
                </a:schemeClr>
              </a:solidFill>
            </a:endParaRPr>
          </a:p>
        </p:txBody>
      </p:sp>
      <p:sp>
        <p:nvSpPr>
          <p:cNvPr id="19" name="Dowolny kształt 18"/>
          <p:cNvSpPr/>
          <p:nvPr/>
        </p:nvSpPr>
        <p:spPr>
          <a:xfrm>
            <a:off x="5992186" y="2027234"/>
            <a:ext cx="2933605" cy="232355"/>
          </a:xfrm>
          <a:custGeom>
            <a:avLst/>
            <a:gdLst>
              <a:gd name="connsiteX0" fmla="*/ 0 w 3089902"/>
              <a:gd name="connsiteY0" fmla="*/ 0 h 399054"/>
              <a:gd name="connsiteX1" fmla="*/ 3089902 w 3089902"/>
              <a:gd name="connsiteY1" fmla="*/ 0 h 399054"/>
              <a:gd name="connsiteX2" fmla="*/ 3089902 w 3089902"/>
              <a:gd name="connsiteY2" fmla="*/ 399054 h 399054"/>
              <a:gd name="connsiteX3" fmla="*/ 0 w 3089902"/>
              <a:gd name="connsiteY3" fmla="*/ 399054 h 399054"/>
              <a:gd name="connsiteX4" fmla="*/ 0 w 3089902"/>
              <a:gd name="connsiteY4" fmla="*/ 0 h 399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9902" h="399054">
                <a:moveTo>
                  <a:pt x="0" y="0"/>
                </a:moveTo>
                <a:lnTo>
                  <a:pt x="3089902" y="0"/>
                </a:lnTo>
                <a:lnTo>
                  <a:pt x="3089902" y="399054"/>
                </a:lnTo>
                <a:lnTo>
                  <a:pt x="0" y="399054"/>
                </a:lnTo>
                <a:lnTo>
                  <a:pt x="0" y="0"/>
                </a:lnTo>
                <a:close/>
              </a:path>
            </a:pathLst>
          </a:custGeom>
          <a:ln>
            <a:solidFill>
              <a:schemeClr val="accent5">
                <a:alpha val="90000"/>
              </a:schemeClr>
            </a:solidFill>
          </a:ln>
        </p:spPr>
        <p:style>
          <a:lnRef idx="2">
            <a:schemeClr val="dk1">
              <a:alpha val="90000"/>
              <a:hueOff val="0"/>
              <a:satOff val="0"/>
              <a:lumOff val="0"/>
              <a:alphaOff val="0"/>
            </a:schemeClr>
          </a:lnRef>
          <a:fillRef idx="1">
            <a:schemeClr val="lt1">
              <a:alpha val="90000"/>
              <a:tint val="40000"/>
              <a:hueOff val="0"/>
              <a:satOff val="0"/>
              <a:lumOff val="0"/>
              <a:alphaOff val="0"/>
            </a:schemeClr>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96000" tIns="36000" rIns="36000" bIns="36000" numCol="1" spcCol="1270" anchor="ctr" anchorCtr="0">
            <a:noAutofit/>
          </a:bodyPr>
          <a:lstStyle/>
          <a:p>
            <a:pPr defTabSz="400050">
              <a:lnSpc>
                <a:spcPct val="90000"/>
              </a:lnSpc>
              <a:spcAft>
                <a:spcPct val="35000"/>
              </a:spcAft>
            </a:pPr>
            <a:r>
              <a:rPr lang="pl-PL" sz="900" dirty="0">
                <a:solidFill>
                  <a:schemeClr val="accent5">
                    <a:lumMod val="50000"/>
                  </a:schemeClr>
                </a:solidFill>
              </a:rPr>
              <a:t>osoby z wykształceniem  </a:t>
            </a:r>
            <a:r>
              <a:rPr lang="pl-PL" sz="900" dirty="0" smtClean="0">
                <a:solidFill>
                  <a:schemeClr val="accent5">
                    <a:lumMod val="50000"/>
                  </a:schemeClr>
                </a:solidFill>
              </a:rPr>
              <a:t>średnim</a:t>
            </a:r>
            <a:endParaRPr lang="pl-PL" sz="900" dirty="0">
              <a:solidFill>
                <a:schemeClr val="accent5">
                  <a:lumMod val="50000"/>
                </a:schemeClr>
              </a:solidFill>
            </a:endParaRPr>
          </a:p>
        </p:txBody>
      </p:sp>
      <p:sp>
        <p:nvSpPr>
          <p:cNvPr id="21" name="Dowolny kształt 20"/>
          <p:cNvSpPr/>
          <p:nvPr/>
        </p:nvSpPr>
        <p:spPr>
          <a:xfrm>
            <a:off x="5992186" y="4253687"/>
            <a:ext cx="2933605" cy="255055"/>
          </a:xfrm>
          <a:custGeom>
            <a:avLst/>
            <a:gdLst>
              <a:gd name="connsiteX0" fmla="*/ 0 w 3089902"/>
              <a:gd name="connsiteY0" fmla="*/ 0 h 399054"/>
              <a:gd name="connsiteX1" fmla="*/ 3089902 w 3089902"/>
              <a:gd name="connsiteY1" fmla="*/ 0 h 399054"/>
              <a:gd name="connsiteX2" fmla="*/ 3089902 w 3089902"/>
              <a:gd name="connsiteY2" fmla="*/ 399054 h 399054"/>
              <a:gd name="connsiteX3" fmla="*/ 0 w 3089902"/>
              <a:gd name="connsiteY3" fmla="*/ 399054 h 399054"/>
              <a:gd name="connsiteX4" fmla="*/ 0 w 3089902"/>
              <a:gd name="connsiteY4" fmla="*/ 0 h 399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9902" h="399054">
                <a:moveTo>
                  <a:pt x="0" y="0"/>
                </a:moveTo>
                <a:lnTo>
                  <a:pt x="3089902" y="0"/>
                </a:lnTo>
                <a:lnTo>
                  <a:pt x="3089902" y="399054"/>
                </a:lnTo>
                <a:lnTo>
                  <a:pt x="0" y="399054"/>
                </a:lnTo>
                <a:lnTo>
                  <a:pt x="0" y="0"/>
                </a:lnTo>
                <a:close/>
              </a:path>
            </a:pathLst>
          </a:custGeom>
          <a:ln>
            <a:solidFill>
              <a:schemeClr val="accent5">
                <a:alpha val="90000"/>
              </a:schemeClr>
            </a:solidFill>
          </a:ln>
        </p:spPr>
        <p:style>
          <a:lnRef idx="2">
            <a:schemeClr val="dk1">
              <a:alpha val="90000"/>
              <a:hueOff val="0"/>
              <a:satOff val="0"/>
              <a:lumOff val="0"/>
              <a:alphaOff val="0"/>
            </a:schemeClr>
          </a:lnRef>
          <a:fillRef idx="1">
            <a:schemeClr val="lt1">
              <a:alpha val="90000"/>
              <a:tint val="40000"/>
              <a:hueOff val="0"/>
              <a:satOff val="0"/>
              <a:lumOff val="0"/>
              <a:alphaOff val="0"/>
            </a:schemeClr>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96000" tIns="36000" rIns="36000" bIns="36000" numCol="1" spcCol="1270" anchor="ctr" anchorCtr="0">
            <a:noAutofit/>
          </a:bodyPr>
          <a:lstStyle/>
          <a:p>
            <a:pPr defTabSz="400050">
              <a:lnSpc>
                <a:spcPct val="90000"/>
              </a:lnSpc>
              <a:spcAft>
                <a:spcPct val="35000"/>
              </a:spcAft>
            </a:pPr>
            <a:r>
              <a:rPr lang="pl-PL" sz="900" dirty="0">
                <a:solidFill>
                  <a:schemeClr val="accent5">
                    <a:lumMod val="50000"/>
                  </a:schemeClr>
                </a:solidFill>
              </a:rPr>
              <a:t>częściej jako </a:t>
            </a:r>
            <a:r>
              <a:rPr lang="pl-PL" sz="900" dirty="0" smtClean="0">
                <a:solidFill>
                  <a:schemeClr val="accent5">
                    <a:lumMod val="50000"/>
                  </a:schemeClr>
                </a:solidFill>
              </a:rPr>
              <a:t>złą widzą </a:t>
            </a:r>
            <a:r>
              <a:rPr lang="pl-PL" sz="900" dirty="0">
                <a:solidFill>
                  <a:schemeClr val="accent5">
                    <a:lumMod val="50000"/>
                  </a:schemeClr>
                </a:solidFill>
              </a:rPr>
              <a:t>ją</a:t>
            </a:r>
            <a:r>
              <a:rPr lang="pl-PL" sz="900" dirty="0" smtClean="0">
                <a:solidFill>
                  <a:schemeClr val="accent5">
                    <a:lumMod val="50000"/>
                  </a:schemeClr>
                </a:solidFill>
              </a:rPr>
              <a:t>:</a:t>
            </a:r>
            <a:endParaRPr lang="pl-PL" sz="900" dirty="0">
              <a:solidFill>
                <a:schemeClr val="accent5">
                  <a:lumMod val="50000"/>
                </a:schemeClr>
              </a:solidFill>
            </a:endParaRPr>
          </a:p>
        </p:txBody>
      </p:sp>
      <p:sp>
        <p:nvSpPr>
          <p:cNvPr id="22" name="Dowolny kształt 21"/>
          <p:cNvSpPr/>
          <p:nvPr/>
        </p:nvSpPr>
        <p:spPr>
          <a:xfrm>
            <a:off x="5992186" y="4510526"/>
            <a:ext cx="2933605" cy="242449"/>
          </a:xfrm>
          <a:custGeom>
            <a:avLst/>
            <a:gdLst>
              <a:gd name="connsiteX0" fmla="*/ 0 w 3089902"/>
              <a:gd name="connsiteY0" fmla="*/ 0 h 399054"/>
              <a:gd name="connsiteX1" fmla="*/ 3089902 w 3089902"/>
              <a:gd name="connsiteY1" fmla="*/ 0 h 399054"/>
              <a:gd name="connsiteX2" fmla="*/ 3089902 w 3089902"/>
              <a:gd name="connsiteY2" fmla="*/ 399054 h 399054"/>
              <a:gd name="connsiteX3" fmla="*/ 0 w 3089902"/>
              <a:gd name="connsiteY3" fmla="*/ 399054 h 399054"/>
              <a:gd name="connsiteX4" fmla="*/ 0 w 3089902"/>
              <a:gd name="connsiteY4" fmla="*/ 0 h 399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9902" h="399054">
                <a:moveTo>
                  <a:pt x="0" y="0"/>
                </a:moveTo>
                <a:lnTo>
                  <a:pt x="3089902" y="0"/>
                </a:lnTo>
                <a:lnTo>
                  <a:pt x="3089902" y="399054"/>
                </a:lnTo>
                <a:lnTo>
                  <a:pt x="0" y="399054"/>
                </a:lnTo>
                <a:lnTo>
                  <a:pt x="0" y="0"/>
                </a:lnTo>
                <a:close/>
              </a:path>
            </a:pathLst>
          </a:custGeom>
          <a:ln>
            <a:solidFill>
              <a:schemeClr val="accent5">
                <a:alpha val="90000"/>
              </a:schemeClr>
            </a:solidFill>
          </a:ln>
        </p:spPr>
        <p:style>
          <a:lnRef idx="2">
            <a:schemeClr val="dk1">
              <a:alpha val="90000"/>
              <a:hueOff val="0"/>
              <a:satOff val="0"/>
              <a:lumOff val="0"/>
              <a:alphaOff val="0"/>
            </a:schemeClr>
          </a:lnRef>
          <a:fillRef idx="1">
            <a:schemeClr val="lt1">
              <a:alpha val="90000"/>
              <a:tint val="40000"/>
              <a:hueOff val="0"/>
              <a:satOff val="0"/>
              <a:lumOff val="0"/>
              <a:alphaOff val="0"/>
            </a:schemeClr>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96000" tIns="36000" rIns="36000" bIns="36000" numCol="1" spcCol="1270" anchor="ctr" anchorCtr="0">
            <a:noAutofit/>
          </a:bodyPr>
          <a:lstStyle/>
          <a:p>
            <a:pPr defTabSz="400050">
              <a:lnSpc>
                <a:spcPct val="90000"/>
              </a:lnSpc>
              <a:spcAft>
                <a:spcPct val="35000"/>
              </a:spcAft>
            </a:pPr>
            <a:r>
              <a:rPr lang="pl-PL" sz="900" dirty="0" smtClean="0">
                <a:solidFill>
                  <a:schemeClr val="accent5">
                    <a:lumMod val="50000"/>
                  </a:schemeClr>
                </a:solidFill>
              </a:rPr>
              <a:t>osoby z wykształceniem  zawodowym</a:t>
            </a:r>
            <a:endParaRPr lang="pl-PL" sz="900" dirty="0">
              <a:solidFill>
                <a:schemeClr val="accent5">
                  <a:lumMod val="50000"/>
                </a:schemeClr>
              </a:solidFill>
            </a:endParaRPr>
          </a:p>
        </p:txBody>
      </p:sp>
      <p:sp>
        <p:nvSpPr>
          <p:cNvPr id="24" name="Dowolny kształt 23"/>
          <p:cNvSpPr/>
          <p:nvPr/>
        </p:nvSpPr>
        <p:spPr>
          <a:xfrm>
            <a:off x="5992185" y="2259589"/>
            <a:ext cx="2933605" cy="359903"/>
          </a:xfrm>
          <a:custGeom>
            <a:avLst/>
            <a:gdLst>
              <a:gd name="connsiteX0" fmla="*/ 0 w 3089902"/>
              <a:gd name="connsiteY0" fmla="*/ 0 h 399054"/>
              <a:gd name="connsiteX1" fmla="*/ 3089902 w 3089902"/>
              <a:gd name="connsiteY1" fmla="*/ 0 h 399054"/>
              <a:gd name="connsiteX2" fmla="*/ 3089902 w 3089902"/>
              <a:gd name="connsiteY2" fmla="*/ 399054 h 399054"/>
              <a:gd name="connsiteX3" fmla="*/ 0 w 3089902"/>
              <a:gd name="connsiteY3" fmla="*/ 399054 h 399054"/>
              <a:gd name="connsiteX4" fmla="*/ 0 w 3089902"/>
              <a:gd name="connsiteY4" fmla="*/ 0 h 399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9902" h="399054">
                <a:moveTo>
                  <a:pt x="0" y="0"/>
                </a:moveTo>
                <a:lnTo>
                  <a:pt x="3089902" y="0"/>
                </a:lnTo>
                <a:lnTo>
                  <a:pt x="3089902" y="399054"/>
                </a:lnTo>
                <a:lnTo>
                  <a:pt x="0" y="399054"/>
                </a:lnTo>
                <a:lnTo>
                  <a:pt x="0" y="0"/>
                </a:lnTo>
                <a:close/>
              </a:path>
            </a:pathLst>
          </a:custGeom>
          <a:ln>
            <a:solidFill>
              <a:schemeClr val="accent5">
                <a:alpha val="90000"/>
              </a:schemeClr>
            </a:solidFill>
          </a:ln>
        </p:spPr>
        <p:style>
          <a:lnRef idx="2">
            <a:schemeClr val="dk1">
              <a:alpha val="90000"/>
              <a:hueOff val="0"/>
              <a:satOff val="0"/>
              <a:lumOff val="0"/>
              <a:alphaOff val="0"/>
            </a:schemeClr>
          </a:lnRef>
          <a:fillRef idx="1">
            <a:schemeClr val="lt1">
              <a:alpha val="90000"/>
              <a:tint val="40000"/>
              <a:hueOff val="0"/>
              <a:satOff val="0"/>
              <a:lumOff val="0"/>
              <a:alphaOff val="0"/>
            </a:schemeClr>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96000" tIns="36000" rIns="36000" bIns="36000" numCol="1" spcCol="1270" anchor="ctr" anchorCtr="0">
            <a:noAutofit/>
          </a:bodyPr>
          <a:lstStyle/>
          <a:p>
            <a:pPr defTabSz="400050">
              <a:lnSpc>
                <a:spcPct val="90000"/>
              </a:lnSpc>
              <a:spcAft>
                <a:spcPct val="35000"/>
              </a:spcAft>
            </a:pPr>
            <a:r>
              <a:rPr lang="pl-PL" sz="900" dirty="0">
                <a:solidFill>
                  <a:schemeClr val="accent5">
                    <a:lumMod val="50000"/>
                  </a:schemeClr>
                </a:solidFill>
              </a:rPr>
              <a:t>uważający, że w Zawierciu jest zmiana na </a:t>
            </a:r>
            <a:r>
              <a:rPr lang="pl-PL" sz="900" dirty="0" smtClean="0">
                <a:solidFill>
                  <a:schemeClr val="accent5">
                    <a:lumMod val="50000"/>
                  </a:schemeClr>
                </a:solidFill>
              </a:rPr>
              <a:t>lepsze, dobrze oceniający Macha, nie chcący </a:t>
            </a:r>
            <a:r>
              <a:rPr lang="pl-PL" sz="900" dirty="0">
                <a:solidFill>
                  <a:schemeClr val="accent5">
                    <a:lumMod val="50000"/>
                  </a:schemeClr>
                </a:solidFill>
              </a:rPr>
              <a:t>wziąć </a:t>
            </a:r>
            <a:r>
              <a:rPr lang="pl-PL" sz="900" dirty="0" smtClean="0">
                <a:solidFill>
                  <a:schemeClr val="accent5">
                    <a:lumMod val="50000"/>
                  </a:schemeClr>
                </a:solidFill>
              </a:rPr>
              <a:t>udziału w referendum</a:t>
            </a:r>
            <a:endParaRPr lang="pl-PL" sz="900" kern="1200" dirty="0">
              <a:solidFill>
                <a:schemeClr val="accent5">
                  <a:lumMod val="50000"/>
                </a:schemeClr>
              </a:solidFill>
            </a:endParaRPr>
          </a:p>
        </p:txBody>
      </p:sp>
      <p:sp>
        <p:nvSpPr>
          <p:cNvPr id="25" name="Dowolny kształt 24"/>
          <p:cNvSpPr/>
          <p:nvPr/>
        </p:nvSpPr>
        <p:spPr>
          <a:xfrm>
            <a:off x="5992185" y="4752975"/>
            <a:ext cx="2933605" cy="847731"/>
          </a:xfrm>
          <a:custGeom>
            <a:avLst/>
            <a:gdLst>
              <a:gd name="connsiteX0" fmla="*/ 0 w 3089902"/>
              <a:gd name="connsiteY0" fmla="*/ 0 h 399054"/>
              <a:gd name="connsiteX1" fmla="*/ 3089902 w 3089902"/>
              <a:gd name="connsiteY1" fmla="*/ 0 h 399054"/>
              <a:gd name="connsiteX2" fmla="*/ 3089902 w 3089902"/>
              <a:gd name="connsiteY2" fmla="*/ 399054 h 399054"/>
              <a:gd name="connsiteX3" fmla="*/ 0 w 3089902"/>
              <a:gd name="connsiteY3" fmla="*/ 399054 h 399054"/>
              <a:gd name="connsiteX4" fmla="*/ 0 w 3089902"/>
              <a:gd name="connsiteY4" fmla="*/ 0 h 399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9902" h="399054">
                <a:moveTo>
                  <a:pt x="0" y="0"/>
                </a:moveTo>
                <a:lnTo>
                  <a:pt x="3089902" y="0"/>
                </a:lnTo>
                <a:lnTo>
                  <a:pt x="3089902" y="399054"/>
                </a:lnTo>
                <a:lnTo>
                  <a:pt x="0" y="399054"/>
                </a:lnTo>
                <a:lnTo>
                  <a:pt x="0" y="0"/>
                </a:lnTo>
                <a:close/>
              </a:path>
            </a:pathLst>
          </a:custGeom>
          <a:ln>
            <a:solidFill>
              <a:schemeClr val="accent5">
                <a:alpha val="90000"/>
              </a:schemeClr>
            </a:solidFill>
          </a:ln>
        </p:spPr>
        <p:style>
          <a:lnRef idx="2">
            <a:schemeClr val="dk1">
              <a:alpha val="90000"/>
              <a:hueOff val="0"/>
              <a:satOff val="0"/>
              <a:lumOff val="0"/>
              <a:alphaOff val="0"/>
            </a:schemeClr>
          </a:lnRef>
          <a:fillRef idx="1">
            <a:schemeClr val="lt1">
              <a:alpha val="90000"/>
              <a:tint val="40000"/>
              <a:hueOff val="0"/>
              <a:satOff val="0"/>
              <a:lumOff val="0"/>
              <a:alphaOff val="0"/>
            </a:schemeClr>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96000" tIns="36000" rIns="36000" bIns="36000" numCol="1" spcCol="1270" anchor="ctr" anchorCtr="0">
            <a:noAutofit/>
          </a:bodyPr>
          <a:lstStyle/>
          <a:p>
            <a:pPr defTabSz="400050">
              <a:lnSpc>
                <a:spcPct val="90000"/>
              </a:lnSpc>
              <a:spcAft>
                <a:spcPct val="35000"/>
              </a:spcAft>
            </a:pPr>
            <a:r>
              <a:rPr lang="pl-PL" sz="900" dirty="0" smtClean="0">
                <a:solidFill>
                  <a:schemeClr val="accent5">
                    <a:lumMod val="50000"/>
                  </a:schemeClr>
                </a:solidFill>
              </a:rPr>
              <a:t>uważający, że w Polsce jest zła sytuacja, a w mieście zmieniła się na gorsze, źle oceniający Macha, chcący wziąć udział w referendum, zagłosować za odwołaniem lub nie chcą powiedzieć jak, planujący wybierać nowego prezydenta (w przypadku odwołania), nie chcący podać na kogo by głosowali, głosowali w 2010 na Mazura lub Kozieła</a:t>
            </a:r>
            <a:endParaRPr lang="pl-PL" sz="900" dirty="0">
              <a:solidFill>
                <a:schemeClr val="accent5">
                  <a:lumMod val="50000"/>
                </a:schemeClr>
              </a:solidFill>
            </a:endParaRPr>
          </a:p>
        </p:txBody>
      </p:sp>
      <p:sp>
        <p:nvSpPr>
          <p:cNvPr id="26" name="Dowolny kształt 25"/>
          <p:cNvSpPr/>
          <p:nvPr/>
        </p:nvSpPr>
        <p:spPr>
          <a:xfrm>
            <a:off x="5999112" y="2974070"/>
            <a:ext cx="2933605" cy="255055"/>
          </a:xfrm>
          <a:custGeom>
            <a:avLst/>
            <a:gdLst>
              <a:gd name="connsiteX0" fmla="*/ 0 w 3089902"/>
              <a:gd name="connsiteY0" fmla="*/ 0 h 399054"/>
              <a:gd name="connsiteX1" fmla="*/ 3089902 w 3089902"/>
              <a:gd name="connsiteY1" fmla="*/ 0 h 399054"/>
              <a:gd name="connsiteX2" fmla="*/ 3089902 w 3089902"/>
              <a:gd name="connsiteY2" fmla="*/ 399054 h 399054"/>
              <a:gd name="connsiteX3" fmla="*/ 0 w 3089902"/>
              <a:gd name="connsiteY3" fmla="*/ 399054 h 399054"/>
              <a:gd name="connsiteX4" fmla="*/ 0 w 3089902"/>
              <a:gd name="connsiteY4" fmla="*/ 0 h 399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9902" h="399054">
                <a:moveTo>
                  <a:pt x="0" y="0"/>
                </a:moveTo>
                <a:lnTo>
                  <a:pt x="3089902" y="0"/>
                </a:lnTo>
                <a:lnTo>
                  <a:pt x="3089902" y="399054"/>
                </a:lnTo>
                <a:lnTo>
                  <a:pt x="0" y="399054"/>
                </a:lnTo>
                <a:lnTo>
                  <a:pt x="0" y="0"/>
                </a:lnTo>
                <a:close/>
              </a:path>
            </a:pathLst>
          </a:custGeom>
          <a:ln>
            <a:solidFill>
              <a:schemeClr val="accent5">
                <a:alpha val="90000"/>
              </a:schemeClr>
            </a:solidFill>
          </a:ln>
        </p:spPr>
        <p:style>
          <a:lnRef idx="2">
            <a:schemeClr val="dk1">
              <a:alpha val="90000"/>
              <a:hueOff val="0"/>
              <a:satOff val="0"/>
              <a:lumOff val="0"/>
              <a:alphaOff val="0"/>
            </a:schemeClr>
          </a:lnRef>
          <a:fillRef idx="1">
            <a:schemeClr val="lt1">
              <a:alpha val="90000"/>
              <a:tint val="40000"/>
              <a:hueOff val="0"/>
              <a:satOff val="0"/>
              <a:lumOff val="0"/>
              <a:alphaOff val="0"/>
            </a:schemeClr>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96000" tIns="36000" rIns="36000" bIns="36000" numCol="1" spcCol="1270" anchor="ctr" anchorCtr="0">
            <a:noAutofit/>
          </a:bodyPr>
          <a:lstStyle/>
          <a:p>
            <a:pPr lvl="0" algn="l" defTabSz="400050">
              <a:lnSpc>
                <a:spcPct val="90000"/>
              </a:lnSpc>
              <a:spcBef>
                <a:spcPct val="0"/>
              </a:spcBef>
              <a:spcAft>
                <a:spcPct val="35000"/>
              </a:spcAft>
            </a:pPr>
            <a:r>
              <a:rPr lang="pl-PL" sz="900" kern="1200" dirty="0" smtClean="0">
                <a:solidFill>
                  <a:schemeClr val="accent5">
                    <a:lumMod val="50000"/>
                  </a:schemeClr>
                </a:solidFill>
              </a:rPr>
              <a:t>częściej jako neutralną widzą ją:</a:t>
            </a:r>
            <a:endParaRPr lang="pl-PL" sz="900" kern="1200" dirty="0">
              <a:solidFill>
                <a:schemeClr val="accent5">
                  <a:lumMod val="50000"/>
                </a:schemeClr>
              </a:solidFill>
            </a:endParaRPr>
          </a:p>
        </p:txBody>
      </p:sp>
      <p:sp>
        <p:nvSpPr>
          <p:cNvPr id="29" name="Dowolny kształt 28"/>
          <p:cNvSpPr/>
          <p:nvPr/>
        </p:nvSpPr>
        <p:spPr>
          <a:xfrm>
            <a:off x="5999111" y="3226519"/>
            <a:ext cx="2933605" cy="723182"/>
          </a:xfrm>
          <a:custGeom>
            <a:avLst/>
            <a:gdLst>
              <a:gd name="connsiteX0" fmla="*/ 0 w 3089902"/>
              <a:gd name="connsiteY0" fmla="*/ 0 h 399054"/>
              <a:gd name="connsiteX1" fmla="*/ 3089902 w 3089902"/>
              <a:gd name="connsiteY1" fmla="*/ 0 h 399054"/>
              <a:gd name="connsiteX2" fmla="*/ 3089902 w 3089902"/>
              <a:gd name="connsiteY2" fmla="*/ 399054 h 399054"/>
              <a:gd name="connsiteX3" fmla="*/ 0 w 3089902"/>
              <a:gd name="connsiteY3" fmla="*/ 399054 h 399054"/>
              <a:gd name="connsiteX4" fmla="*/ 0 w 3089902"/>
              <a:gd name="connsiteY4" fmla="*/ 0 h 399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9902" h="399054">
                <a:moveTo>
                  <a:pt x="0" y="0"/>
                </a:moveTo>
                <a:lnTo>
                  <a:pt x="3089902" y="0"/>
                </a:lnTo>
                <a:lnTo>
                  <a:pt x="3089902" y="399054"/>
                </a:lnTo>
                <a:lnTo>
                  <a:pt x="0" y="399054"/>
                </a:lnTo>
                <a:lnTo>
                  <a:pt x="0" y="0"/>
                </a:lnTo>
                <a:close/>
              </a:path>
            </a:pathLst>
          </a:custGeom>
          <a:ln>
            <a:solidFill>
              <a:schemeClr val="accent5">
                <a:alpha val="90000"/>
              </a:schemeClr>
            </a:solidFill>
          </a:ln>
        </p:spPr>
        <p:style>
          <a:lnRef idx="2">
            <a:schemeClr val="dk1">
              <a:alpha val="90000"/>
              <a:hueOff val="0"/>
              <a:satOff val="0"/>
              <a:lumOff val="0"/>
              <a:alphaOff val="0"/>
            </a:schemeClr>
          </a:lnRef>
          <a:fillRef idx="1">
            <a:schemeClr val="lt1">
              <a:alpha val="90000"/>
              <a:tint val="40000"/>
              <a:hueOff val="0"/>
              <a:satOff val="0"/>
              <a:lumOff val="0"/>
              <a:alphaOff val="0"/>
            </a:schemeClr>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96000" tIns="36000" rIns="36000" bIns="36000" numCol="1" spcCol="1270" anchor="ctr" anchorCtr="0">
            <a:noAutofit/>
          </a:bodyPr>
          <a:lstStyle/>
          <a:p>
            <a:pPr defTabSz="400050">
              <a:lnSpc>
                <a:spcPct val="90000"/>
              </a:lnSpc>
              <a:spcAft>
                <a:spcPct val="35000"/>
              </a:spcAft>
            </a:pPr>
            <a:r>
              <a:rPr lang="pl-PL" sz="900" dirty="0" smtClean="0">
                <a:solidFill>
                  <a:schemeClr val="accent5">
                    <a:lumMod val="50000"/>
                  </a:schemeClr>
                </a:solidFill>
              </a:rPr>
              <a:t>neutralnie postrzegający sytuację w Polsce</a:t>
            </a:r>
            <a:r>
              <a:rPr lang="pl-PL" sz="900" kern="1200" dirty="0" smtClean="0">
                <a:solidFill>
                  <a:schemeClr val="accent5">
                    <a:lumMod val="50000"/>
                  </a:schemeClr>
                </a:solidFill>
              </a:rPr>
              <a:t>, </a:t>
            </a:r>
            <a:r>
              <a:rPr lang="pl-PL" sz="900" dirty="0" smtClean="0">
                <a:solidFill>
                  <a:schemeClr val="accent5">
                    <a:lumMod val="50000"/>
                  </a:schemeClr>
                </a:solidFill>
              </a:rPr>
              <a:t>widzący </a:t>
            </a:r>
            <a:r>
              <a:rPr lang="pl-PL" sz="900" dirty="0">
                <a:solidFill>
                  <a:schemeClr val="accent5">
                    <a:lumMod val="50000"/>
                  </a:schemeClr>
                </a:solidFill>
              </a:rPr>
              <a:t>zmiany w Zawierciu </a:t>
            </a:r>
            <a:r>
              <a:rPr lang="pl-PL" sz="900" dirty="0" smtClean="0">
                <a:solidFill>
                  <a:schemeClr val="accent5">
                    <a:lumMod val="50000"/>
                  </a:schemeClr>
                </a:solidFill>
              </a:rPr>
              <a:t>na </a:t>
            </a:r>
            <a:r>
              <a:rPr lang="pl-PL" sz="900" dirty="0">
                <a:solidFill>
                  <a:schemeClr val="accent5">
                    <a:lumMod val="50000"/>
                  </a:schemeClr>
                </a:solidFill>
              </a:rPr>
              <a:t>lepsze</a:t>
            </a:r>
            <a:r>
              <a:rPr lang="pl-PL" sz="900" dirty="0" smtClean="0">
                <a:solidFill>
                  <a:schemeClr val="accent5">
                    <a:lumMod val="50000"/>
                  </a:schemeClr>
                </a:solidFill>
              </a:rPr>
              <a:t>, dość dobrze </a:t>
            </a:r>
            <a:r>
              <a:rPr lang="pl-PL" sz="900" dirty="0">
                <a:solidFill>
                  <a:schemeClr val="accent5">
                    <a:lumMod val="50000"/>
                  </a:schemeClr>
                </a:solidFill>
              </a:rPr>
              <a:t>oceniający Macha, nie chcący wziąć udziału w </a:t>
            </a:r>
            <a:r>
              <a:rPr lang="pl-PL" sz="900" dirty="0" smtClean="0">
                <a:solidFill>
                  <a:schemeClr val="accent5">
                    <a:lumMod val="50000"/>
                  </a:schemeClr>
                </a:solidFill>
              </a:rPr>
              <a:t>referendum lub planujący głosować przeciwko odwołaniu, </a:t>
            </a:r>
            <a:r>
              <a:rPr lang="pl-PL" sz="900" kern="1200" dirty="0" smtClean="0">
                <a:solidFill>
                  <a:schemeClr val="accent5">
                    <a:lumMod val="50000"/>
                  </a:schemeClr>
                </a:solidFill>
              </a:rPr>
              <a:t>planujący zagłosować na Kozieła, w</a:t>
            </a:r>
            <a:r>
              <a:rPr lang="pl-PL" sz="900" dirty="0" smtClean="0">
                <a:solidFill>
                  <a:schemeClr val="accent5">
                    <a:lumMod val="50000"/>
                  </a:schemeClr>
                </a:solidFill>
              </a:rPr>
              <a:t>yborcy Macha w 2010</a:t>
            </a:r>
            <a:endParaRPr lang="pl-PL" sz="900" dirty="0">
              <a:solidFill>
                <a:schemeClr val="accent5">
                  <a:lumMod val="50000"/>
                </a:schemeClr>
              </a:solidFill>
            </a:endParaRPr>
          </a:p>
        </p:txBody>
      </p:sp>
      <p:sp>
        <p:nvSpPr>
          <p:cNvPr id="20" name="Dowolny kształt 19"/>
          <p:cNvSpPr/>
          <p:nvPr/>
        </p:nvSpPr>
        <p:spPr>
          <a:xfrm>
            <a:off x="5865072" y="1582945"/>
            <a:ext cx="458683" cy="458683"/>
          </a:xfrm>
          <a:custGeom>
            <a:avLst/>
            <a:gdLst>
              <a:gd name="connsiteX0" fmla="*/ 0 w 398855"/>
              <a:gd name="connsiteY0" fmla="*/ 199428 h 398855"/>
              <a:gd name="connsiteX1" fmla="*/ 199428 w 398855"/>
              <a:gd name="connsiteY1" fmla="*/ 0 h 398855"/>
              <a:gd name="connsiteX2" fmla="*/ 398856 w 398855"/>
              <a:gd name="connsiteY2" fmla="*/ 199428 h 398855"/>
              <a:gd name="connsiteX3" fmla="*/ 199428 w 398855"/>
              <a:gd name="connsiteY3" fmla="*/ 398856 h 398855"/>
              <a:gd name="connsiteX4" fmla="*/ 0 w 398855"/>
              <a:gd name="connsiteY4" fmla="*/ 199428 h 3988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855" h="398855">
                <a:moveTo>
                  <a:pt x="0" y="199428"/>
                </a:moveTo>
                <a:cubicBezTo>
                  <a:pt x="0" y="89287"/>
                  <a:pt x="89287" y="0"/>
                  <a:pt x="199428" y="0"/>
                </a:cubicBezTo>
                <a:cubicBezTo>
                  <a:pt x="309569" y="0"/>
                  <a:pt x="398856" y="89287"/>
                  <a:pt x="398856" y="199428"/>
                </a:cubicBezTo>
                <a:cubicBezTo>
                  <a:pt x="398856" y="309569"/>
                  <a:pt x="309569" y="398856"/>
                  <a:pt x="199428" y="398856"/>
                </a:cubicBezTo>
                <a:cubicBezTo>
                  <a:pt x="89287" y="398856"/>
                  <a:pt x="0" y="309569"/>
                  <a:pt x="0" y="199428"/>
                </a:cubicBezTo>
                <a:close/>
              </a:path>
            </a:pathLst>
          </a:custGeom>
          <a:solidFill>
            <a:schemeClr val="accent3"/>
          </a:solidFill>
        </p:spPr>
        <p:style>
          <a:lnRef idx="2">
            <a:schemeClr val="dk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58411" tIns="58411" rIns="58411" bIns="58411" numCol="1" spcCol="1270" anchor="ctr" anchorCtr="0">
            <a:noAutofit/>
          </a:bodyPr>
          <a:lstStyle/>
          <a:p>
            <a:pPr lvl="0" algn="ctr" defTabSz="933450">
              <a:lnSpc>
                <a:spcPct val="90000"/>
              </a:lnSpc>
              <a:spcBef>
                <a:spcPct val="0"/>
              </a:spcBef>
              <a:spcAft>
                <a:spcPct val="35000"/>
              </a:spcAft>
            </a:pPr>
            <a:r>
              <a:rPr lang="pl-PL" sz="2100" kern="1200" dirty="0" smtClean="0"/>
              <a:t>+</a:t>
            </a:r>
            <a:endParaRPr lang="pl-PL" sz="2100" kern="1200" dirty="0"/>
          </a:p>
        </p:txBody>
      </p:sp>
      <p:sp>
        <p:nvSpPr>
          <p:cNvPr id="23" name="Dowolny kształt 22"/>
          <p:cNvSpPr/>
          <p:nvPr/>
        </p:nvSpPr>
        <p:spPr>
          <a:xfrm>
            <a:off x="5865071" y="4050059"/>
            <a:ext cx="458683" cy="458683"/>
          </a:xfrm>
          <a:custGeom>
            <a:avLst/>
            <a:gdLst>
              <a:gd name="connsiteX0" fmla="*/ 0 w 398855"/>
              <a:gd name="connsiteY0" fmla="*/ 199428 h 398855"/>
              <a:gd name="connsiteX1" fmla="*/ 199428 w 398855"/>
              <a:gd name="connsiteY1" fmla="*/ 0 h 398855"/>
              <a:gd name="connsiteX2" fmla="*/ 398856 w 398855"/>
              <a:gd name="connsiteY2" fmla="*/ 199428 h 398855"/>
              <a:gd name="connsiteX3" fmla="*/ 199428 w 398855"/>
              <a:gd name="connsiteY3" fmla="*/ 398856 h 398855"/>
              <a:gd name="connsiteX4" fmla="*/ 0 w 398855"/>
              <a:gd name="connsiteY4" fmla="*/ 199428 h 3988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855" h="398855">
                <a:moveTo>
                  <a:pt x="0" y="199428"/>
                </a:moveTo>
                <a:cubicBezTo>
                  <a:pt x="0" y="89287"/>
                  <a:pt x="89287" y="0"/>
                  <a:pt x="199428" y="0"/>
                </a:cubicBezTo>
                <a:cubicBezTo>
                  <a:pt x="309569" y="0"/>
                  <a:pt x="398856" y="89287"/>
                  <a:pt x="398856" y="199428"/>
                </a:cubicBezTo>
                <a:cubicBezTo>
                  <a:pt x="398856" y="309569"/>
                  <a:pt x="309569" y="398856"/>
                  <a:pt x="199428" y="398856"/>
                </a:cubicBezTo>
                <a:cubicBezTo>
                  <a:pt x="89287" y="398856"/>
                  <a:pt x="0" y="309569"/>
                  <a:pt x="0" y="199428"/>
                </a:cubicBezTo>
                <a:close/>
              </a:path>
            </a:pathLst>
          </a:custGeom>
          <a:solidFill>
            <a:srgbClr val="FF0000"/>
          </a:solidFill>
        </p:spPr>
        <p:style>
          <a:lnRef idx="2">
            <a:schemeClr val="dk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58411" tIns="58411" rIns="58411" bIns="58411" numCol="1" spcCol="1270" anchor="ctr" anchorCtr="0">
            <a:noAutofit/>
          </a:bodyPr>
          <a:lstStyle/>
          <a:p>
            <a:pPr lvl="0" algn="ctr" defTabSz="933450">
              <a:lnSpc>
                <a:spcPct val="90000"/>
              </a:lnSpc>
              <a:spcBef>
                <a:spcPct val="0"/>
              </a:spcBef>
              <a:spcAft>
                <a:spcPct val="35000"/>
              </a:spcAft>
            </a:pPr>
            <a:r>
              <a:rPr lang="pl-PL" sz="2100" kern="1200" dirty="0" smtClean="0"/>
              <a:t>-</a:t>
            </a:r>
            <a:endParaRPr lang="pl-PL" sz="2100" kern="1200" dirty="0"/>
          </a:p>
        </p:txBody>
      </p:sp>
      <p:sp>
        <p:nvSpPr>
          <p:cNvPr id="28" name="Dowolny kształt 27"/>
          <p:cNvSpPr/>
          <p:nvPr/>
        </p:nvSpPr>
        <p:spPr>
          <a:xfrm>
            <a:off x="5871998" y="2784836"/>
            <a:ext cx="458683" cy="458683"/>
          </a:xfrm>
          <a:custGeom>
            <a:avLst/>
            <a:gdLst>
              <a:gd name="connsiteX0" fmla="*/ 0 w 398855"/>
              <a:gd name="connsiteY0" fmla="*/ 199428 h 398855"/>
              <a:gd name="connsiteX1" fmla="*/ 199428 w 398855"/>
              <a:gd name="connsiteY1" fmla="*/ 0 h 398855"/>
              <a:gd name="connsiteX2" fmla="*/ 398856 w 398855"/>
              <a:gd name="connsiteY2" fmla="*/ 199428 h 398855"/>
              <a:gd name="connsiteX3" fmla="*/ 199428 w 398855"/>
              <a:gd name="connsiteY3" fmla="*/ 398856 h 398855"/>
              <a:gd name="connsiteX4" fmla="*/ 0 w 398855"/>
              <a:gd name="connsiteY4" fmla="*/ 199428 h 3988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855" h="398855">
                <a:moveTo>
                  <a:pt x="0" y="199428"/>
                </a:moveTo>
                <a:cubicBezTo>
                  <a:pt x="0" y="89287"/>
                  <a:pt x="89287" y="0"/>
                  <a:pt x="199428" y="0"/>
                </a:cubicBezTo>
                <a:cubicBezTo>
                  <a:pt x="309569" y="0"/>
                  <a:pt x="398856" y="89287"/>
                  <a:pt x="398856" y="199428"/>
                </a:cubicBezTo>
                <a:cubicBezTo>
                  <a:pt x="398856" y="309569"/>
                  <a:pt x="309569" y="398856"/>
                  <a:pt x="199428" y="398856"/>
                </a:cubicBezTo>
                <a:cubicBezTo>
                  <a:pt x="89287" y="398856"/>
                  <a:pt x="0" y="309569"/>
                  <a:pt x="0" y="199428"/>
                </a:cubicBezTo>
                <a:close/>
              </a:path>
            </a:pathLst>
          </a:custGeom>
          <a:solidFill>
            <a:schemeClr val="accent1"/>
          </a:solidFill>
        </p:spPr>
        <p:style>
          <a:lnRef idx="2">
            <a:schemeClr val="dk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58411" tIns="58411" rIns="58411" bIns="58411" numCol="1" spcCol="1270" anchor="ctr" anchorCtr="0">
            <a:noAutofit/>
          </a:bodyPr>
          <a:lstStyle/>
          <a:p>
            <a:pPr lvl="0" algn="ctr" defTabSz="933450">
              <a:lnSpc>
                <a:spcPct val="90000"/>
              </a:lnSpc>
              <a:spcBef>
                <a:spcPct val="0"/>
              </a:spcBef>
              <a:spcAft>
                <a:spcPct val="35000"/>
              </a:spcAft>
            </a:pPr>
            <a:r>
              <a:rPr lang="pl-PL" sz="2100" kern="1200" dirty="0" smtClean="0"/>
              <a:t>+/-</a:t>
            </a:r>
            <a:endParaRPr lang="pl-PL" sz="2100" kern="1200" dirty="0"/>
          </a:p>
        </p:txBody>
      </p:sp>
      <p:pic>
        <p:nvPicPr>
          <p:cNvPr id="31" name="Picture 2" descr="C:\badania\olg_wag\Olga.009\Zawiercie\100px-POL_Zawiercie_COA.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289016"/>
            <a:ext cx="474793" cy="560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94170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ytuł 6"/>
          <p:cNvSpPr>
            <a:spLocks noGrp="1"/>
          </p:cNvSpPr>
          <p:nvPr>
            <p:ph type="title"/>
          </p:nvPr>
        </p:nvSpPr>
        <p:spPr/>
        <p:txBody>
          <a:bodyPr/>
          <a:lstStyle/>
          <a:p>
            <a:r>
              <a:rPr lang="pl-PL" dirty="0" smtClean="0"/>
              <a:t>Najważniejsze problemy w Zawierciu – top2boxes</a:t>
            </a:r>
            <a:endParaRPr lang="pl-PL" dirty="0"/>
          </a:p>
        </p:txBody>
      </p:sp>
      <p:sp>
        <p:nvSpPr>
          <p:cNvPr id="5" name="Symbol zastępczy stopki 4"/>
          <p:cNvSpPr>
            <a:spLocks noGrp="1"/>
          </p:cNvSpPr>
          <p:nvPr>
            <p:ph type="ftr" sz="quarter" idx="21"/>
          </p:nvPr>
        </p:nvSpPr>
        <p:spPr/>
        <p:txBody>
          <a:bodyPr/>
          <a:lstStyle/>
          <a:p>
            <a:pPr>
              <a:defRPr/>
            </a:pPr>
            <a:endParaRPr lang="pt-BR" dirty="0"/>
          </a:p>
        </p:txBody>
      </p:sp>
      <p:sp>
        <p:nvSpPr>
          <p:cNvPr id="6" name="Symbol zastępczy numeru slajdu 5"/>
          <p:cNvSpPr>
            <a:spLocks noGrp="1"/>
          </p:cNvSpPr>
          <p:nvPr>
            <p:ph type="sldNum" sz="quarter" idx="22"/>
          </p:nvPr>
        </p:nvSpPr>
        <p:spPr/>
        <p:txBody>
          <a:bodyPr/>
          <a:lstStyle/>
          <a:p>
            <a:pPr>
              <a:defRPr/>
            </a:pPr>
            <a:fld id="{7E780E03-1735-4FAF-8789-26E9DF0F7B86}" type="slidenum">
              <a:rPr lang="pl-PL" smtClean="0"/>
              <a:pPr>
                <a:defRPr/>
              </a:pPr>
              <a:t>9</a:t>
            </a:fld>
            <a:endParaRPr lang="pl-PL" dirty="0"/>
          </a:p>
        </p:txBody>
      </p:sp>
      <p:sp>
        <p:nvSpPr>
          <p:cNvPr id="18" name="pole tekstowe 9"/>
          <p:cNvSpPr txBox="1">
            <a:spLocks noChangeArrowheads="1"/>
          </p:cNvSpPr>
          <p:nvPr/>
        </p:nvSpPr>
        <p:spPr bwMode="auto">
          <a:xfrm>
            <a:off x="0" y="959450"/>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r>
              <a:rPr lang="pl-PL" sz="1000" b="1" dirty="0">
                <a:latin typeface="+mn-lt"/>
              </a:rPr>
              <a:t>Q4. Jakie są, Pana(i) zdaniem, najważniejsze problemy obecnie w Zawierciu? Odczytam Panu(i) kilka takich problemów. Przy każdym z nich proszę powiedzieć na ile jest on ważny używając skali, gdzie 1 oznacza zupełnie nieważny, a 5 – bardzo ważny.</a:t>
            </a:r>
            <a:r>
              <a:rPr lang="pl-PL" sz="1000" b="1" dirty="0" smtClean="0">
                <a:latin typeface="+mn-lt"/>
              </a:rPr>
              <a:t/>
            </a:r>
            <a:br>
              <a:rPr lang="pl-PL" sz="1000" b="1" dirty="0" smtClean="0">
                <a:latin typeface="+mn-lt"/>
              </a:rPr>
            </a:br>
            <a:r>
              <a:rPr lang="pl-PL" sz="800" i="1" dirty="0" smtClean="0">
                <a:solidFill>
                  <a:srgbClr val="000000"/>
                </a:solidFill>
                <a:latin typeface="+mn-lt"/>
              </a:rPr>
              <a:t>Próba</a:t>
            </a:r>
            <a:r>
              <a:rPr lang="en-US" sz="800" i="1" dirty="0" smtClean="0">
                <a:solidFill>
                  <a:srgbClr val="000000"/>
                </a:solidFill>
                <a:latin typeface="+mn-lt"/>
              </a:rPr>
              <a:t>:</a:t>
            </a:r>
            <a:r>
              <a:rPr lang="pl-PL" sz="800" i="1" dirty="0" smtClean="0">
                <a:solidFill>
                  <a:srgbClr val="000000"/>
                </a:solidFill>
                <a:latin typeface="+mn-lt"/>
              </a:rPr>
              <a:t> mieszkańcy Zawiercia, N=500</a:t>
            </a:r>
            <a:endParaRPr lang="pl-PL" sz="800" i="1" dirty="0">
              <a:solidFill>
                <a:srgbClr val="000000"/>
              </a:solidFill>
              <a:latin typeface="+mn-lt"/>
            </a:endParaRPr>
          </a:p>
        </p:txBody>
      </p:sp>
      <p:graphicFrame>
        <p:nvGraphicFramePr>
          <p:cNvPr id="19" name="Wykres 18"/>
          <p:cNvGraphicFramePr/>
          <p:nvPr>
            <p:extLst>
              <p:ext uri="{D42A27DB-BD31-4B8C-83A1-F6EECF244321}">
                <p14:modId xmlns:p14="http://schemas.microsoft.com/office/powerpoint/2010/main" val="1825584169"/>
              </p:ext>
            </p:extLst>
          </p:nvPr>
        </p:nvGraphicFramePr>
        <p:xfrm>
          <a:off x="135081" y="1476375"/>
          <a:ext cx="8416637" cy="3678382"/>
        </p:xfrm>
        <a:graphic>
          <a:graphicData uri="http://schemas.openxmlformats.org/drawingml/2006/chart">
            <c:chart xmlns:c="http://schemas.openxmlformats.org/drawingml/2006/chart" xmlns:r="http://schemas.openxmlformats.org/officeDocument/2006/relationships" r:id="rId2"/>
          </a:graphicData>
        </a:graphic>
      </p:graphicFrame>
      <p:sp>
        <p:nvSpPr>
          <p:cNvPr id="8" name="Symbol zastępczy tekstu 9"/>
          <p:cNvSpPr>
            <a:spLocks noGrp="1"/>
          </p:cNvSpPr>
          <p:nvPr>
            <p:ph type="body" sz="quarter" idx="19"/>
          </p:nvPr>
        </p:nvSpPr>
        <p:spPr>
          <a:xfrm>
            <a:off x="0" y="5433150"/>
            <a:ext cx="9144000" cy="877163"/>
          </a:xfrm>
        </p:spPr>
        <p:txBody>
          <a:bodyPr/>
          <a:lstStyle/>
          <a:p>
            <a:pPr lvl="0" algn="just"/>
            <a:r>
              <a:rPr lang="pl-PL" sz="1200" dirty="0" smtClean="0">
                <a:solidFill>
                  <a:srgbClr val="537177"/>
                </a:solidFill>
              </a:rPr>
              <a:t>Także i problemy obecnie występujące w Zawierciu są, </a:t>
            </a:r>
            <a:r>
              <a:rPr lang="pl-PL" sz="1200" dirty="0">
                <a:solidFill>
                  <a:srgbClr val="537177"/>
                </a:solidFill>
              </a:rPr>
              <a:t>według mieszkańców tego </a:t>
            </a:r>
            <a:r>
              <a:rPr lang="pl-PL" sz="1200" dirty="0" smtClean="0">
                <a:solidFill>
                  <a:srgbClr val="537177"/>
                </a:solidFill>
              </a:rPr>
              <a:t>miasta, odbiciem </a:t>
            </a:r>
            <a:r>
              <a:rPr lang="pl-PL" sz="1200" dirty="0">
                <a:solidFill>
                  <a:srgbClr val="537177"/>
                </a:solidFill>
              </a:rPr>
              <a:t>problemów </a:t>
            </a:r>
            <a:r>
              <a:rPr lang="pl-PL" sz="1200" dirty="0" smtClean="0">
                <a:solidFill>
                  <a:srgbClr val="537177"/>
                </a:solidFill>
              </a:rPr>
              <a:t>występujących </a:t>
            </a:r>
            <a:r>
              <a:rPr lang="pl-PL" sz="1200" dirty="0">
                <a:solidFill>
                  <a:srgbClr val="537177"/>
                </a:solidFill>
              </a:rPr>
              <a:t>w </a:t>
            </a:r>
            <a:r>
              <a:rPr lang="pl-PL" sz="1200" dirty="0" smtClean="0">
                <a:solidFill>
                  <a:srgbClr val="537177"/>
                </a:solidFill>
              </a:rPr>
              <a:t>skali makro – w całym kraju. Zdecydowanie najważniejszym problemem Zawiercian jest bezrobocie, a następnie likwidacja przedsiębiorstw. Ważna jest też problematyczna sytuacja służby zdrowia, a także brak wizji, </a:t>
            </a:r>
            <a:r>
              <a:rPr lang="pl-PL" sz="1200" dirty="0" err="1" smtClean="0">
                <a:solidFill>
                  <a:srgbClr val="537177"/>
                </a:solidFill>
              </a:rPr>
              <a:t>kolesiostwo</a:t>
            </a:r>
            <a:r>
              <a:rPr lang="pl-PL" sz="1200" dirty="0" smtClean="0">
                <a:solidFill>
                  <a:srgbClr val="537177"/>
                </a:solidFill>
              </a:rPr>
              <a:t> oraz – brak inwestycji!</a:t>
            </a:r>
            <a:endParaRPr lang="pl-PL" sz="1200" dirty="0">
              <a:solidFill>
                <a:srgbClr val="537177"/>
              </a:solidFill>
            </a:endParaRPr>
          </a:p>
        </p:txBody>
      </p:sp>
      <p:pic>
        <p:nvPicPr>
          <p:cNvPr id="9" name="Picture 2" descr="C:\badania\olg_wag\Olga.009\Zawiercie\100px-POL_Zawiercie_COA.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289016"/>
            <a:ext cx="474793" cy="560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56842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4"/>
          <p:cNvSpPr>
            <a:spLocks noGrp="1"/>
          </p:cNvSpPr>
          <p:nvPr>
            <p:ph type="sldNum" sz="quarter" idx="23"/>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130C187-58E4-4D35-B113-68B3546FFBA5}" type="slidenum">
              <a:rPr smtClean="0">
                <a:solidFill>
                  <a:srgbClr val="86A4AA"/>
                </a:solidFill>
              </a:rPr>
              <a:pPr fontAlgn="base">
                <a:spcBef>
                  <a:spcPct val="0"/>
                </a:spcBef>
                <a:spcAft>
                  <a:spcPct val="0"/>
                </a:spcAft>
              </a:pPr>
              <a:t>10</a:t>
            </a:fld>
            <a:endParaRPr smtClean="0">
              <a:solidFill>
                <a:srgbClr val="86A4AA"/>
              </a:solidFill>
            </a:endParaRPr>
          </a:p>
        </p:txBody>
      </p:sp>
      <p:sp>
        <p:nvSpPr>
          <p:cNvPr id="5" name="Tytuł 3"/>
          <p:cNvSpPr txBox="1">
            <a:spLocks/>
          </p:cNvSpPr>
          <p:nvPr/>
        </p:nvSpPr>
        <p:spPr bwMode="auto">
          <a:xfrm>
            <a:off x="342900" y="361949"/>
            <a:ext cx="8439150" cy="523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eaLnBrk="0" hangingPunct="0"/>
            <a:r>
              <a:rPr lang="pl-PL" sz="2800" dirty="0" smtClean="0">
                <a:solidFill>
                  <a:srgbClr val="404040"/>
                </a:solidFill>
                <a:latin typeface="Georgia" pitchFamily="18" charset="0"/>
                <a:ea typeface="+mj-ea"/>
                <a:cs typeface="+mj-cs"/>
              </a:rPr>
              <a:t>Zawiercie a sytuacja w Polsce</a:t>
            </a:r>
            <a:endParaRPr kumimoji="0" lang="pl-PL" sz="2800" b="0" i="0" u="none" strike="noStrike" kern="1200" cap="none" spc="0" normalizeH="0" baseline="0" noProof="0" dirty="0" smtClean="0">
              <a:ln>
                <a:noFill/>
              </a:ln>
              <a:solidFill>
                <a:srgbClr val="404040"/>
              </a:solidFill>
              <a:effectLst/>
              <a:uLnTx/>
              <a:uFillTx/>
              <a:latin typeface="+mn-lt"/>
              <a:ea typeface="+mj-ea"/>
              <a:cs typeface="+mj-cs"/>
            </a:endParaRPr>
          </a:p>
        </p:txBody>
      </p:sp>
      <p:grpSp>
        <p:nvGrpSpPr>
          <p:cNvPr id="4" name="Grupa 3"/>
          <p:cNvGrpSpPr>
            <a:grpSpLocks/>
          </p:cNvGrpSpPr>
          <p:nvPr/>
        </p:nvGrpSpPr>
        <p:grpSpPr bwMode="auto">
          <a:xfrm>
            <a:off x="468313" y="5877272"/>
            <a:ext cx="8496300" cy="585787"/>
            <a:chOff x="450155" y="5929044"/>
            <a:chExt cx="8496944" cy="586182"/>
          </a:xfrm>
        </p:grpSpPr>
        <p:sp>
          <p:nvSpPr>
            <p:cNvPr id="6" name="pole tekstowe 16"/>
            <p:cNvSpPr txBox="1">
              <a:spLocks noChangeArrowheads="1"/>
            </p:cNvSpPr>
            <p:nvPr/>
          </p:nvSpPr>
          <p:spPr bwMode="auto">
            <a:xfrm>
              <a:off x="1146413" y="5929549"/>
              <a:ext cx="7800686" cy="585169"/>
            </a:xfrm>
            <a:prstGeom prst="rect">
              <a:avLst/>
            </a:prstGeom>
            <a:noFill/>
            <a:ln w="9525">
              <a:noFill/>
              <a:miter lim="800000"/>
              <a:headEnd/>
              <a:tailEnd/>
            </a:ln>
          </p:spPr>
          <p:txBody>
            <a:bodyPr anchor="ctr">
              <a:spAutoFit/>
            </a:bodyPr>
            <a:lstStyle/>
            <a:p>
              <a:r>
                <a:rPr lang="pl-PL" sz="1600" b="1" dirty="0" smtClean="0">
                  <a:solidFill>
                    <a:srgbClr val="990033"/>
                  </a:solidFill>
                  <a:latin typeface="+mn-lt"/>
                </a:rPr>
                <a:t>BRAK ZAUFANIA DO RZĄDU – NIE CHCE, NIE UMIE, NIE OBCHODZI GO TO, CO SIĘ DZIEJE LOKALNIE; TO (PEWNIE) TAKA SAMA SITWA</a:t>
              </a:r>
              <a:endParaRPr lang="en-US" sz="1600" b="1" dirty="0">
                <a:solidFill>
                  <a:srgbClr val="990033"/>
                </a:solidFill>
                <a:latin typeface="+mn-lt"/>
              </a:endParaRPr>
            </a:p>
          </p:txBody>
        </p:sp>
        <p:sp>
          <p:nvSpPr>
            <p:cNvPr id="7" name="Freeform 23"/>
            <p:cNvSpPr>
              <a:spLocks noEditPoints="1"/>
            </p:cNvSpPr>
            <p:nvPr/>
          </p:nvSpPr>
          <p:spPr bwMode="auto">
            <a:xfrm>
              <a:off x="450155" y="5929044"/>
              <a:ext cx="593453" cy="586182"/>
            </a:xfrm>
            <a:custGeom>
              <a:avLst/>
              <a:gdLst>
                <a:gd name="T0" fmla="*/ 286 w 572"/>
                <a:gd name="T1" fmla="*/ 0 h 572"/>
                <a:gd name="T2" fmla="*/ 0 w 572"/>
                <a:gd name="T3" fmla="*/ 286 h 572"/>
                <a:gd name="T4" fmla="*/ 286 w 572"/>
                <a:gd name="T5" fmla="*/ 572 h 572"/>
                <a:gd name="T6" fmla="*/ 572 w 572"/>
                <a:gd name="T7" fmla="*/ 286 h 572"/>
                <a:gd name="T8" fmla="*/ 286 w 572"/>
                <a:gd name="T9" fmla="*/ 0 h 572"/>
                <a:gd name="T10" fmla="*/ 273 w 572"/>
                <a:gd name="T11" fmla="*/ 72 h 572"/>
                <a:gd name="T12" fmla="*/ 285 w 572"/>
                <a:gd name="T13" fmla="*/ 61 h 572"/>
                <a:gd name="T14" fmla="*/ 296 w 572"/>
                <a:gd name="T15" fmla="*/ 72 h 572"/>
                <a:gd name="T16" fmla="*/ 296 w 572"/>
                <a:gd name="T17" fmla="*/ 167 h 572"/>
                <a:gd name="T18" fmla="*/ 285 w 572"/>
                <a:gd name="T19" fmla="*/ 179 h 572"/>
                <a:gd name="T20" fmla="*/ 273 w 572"/>
                <a:gd name="T21" fmla="*/ 167 h 572"/>
                <a:gd name="T22" fmla="*/ 273 w 572"/>
                <a:gd name="T23" fmla="*/ 72 h 572"/>
                <a:gd name="T24" fmla="*/ 164 w 572"/>
                <a:gd name="T25" fmla="*/ 286 h 572"/>
                <a:gd name="T26" fmla="*/ 68 w 572"/>
                <a:gd name="T27" fmla="*/ 286 h 572"/>
                <a:gd name="T28" fmla="*/ 57 w 572"/>
                <a:gd name="T29" fmla="*/ 275 h 572"/>
                <a:gd name="T30" fmla="*/ 68 w 572"/>
                <a:gd name="T31" fmla="*/ 263 h 572"/>
                <a:gd name="T32" fmla="*/ 164 w 572"/>
                <a:gd name="T33" fmla="*/ 263 h 572"/>
                <a:gd name="T34" fmla="*/ 175 w 572"/>
                <a:gd name="T35" fmla="*/ 275 h 572"/>
                <a:gd name="T36" fmla="*/ 164 w 572"/>
                <a:gd name="T37" fmla="*/ 286 h 572"/>
                <a:gd name="T38" fmla="*/ 120 w 572"/>
                <a:gd name="T39" fmla="*/ 139 h 572"/>
                <a:gd name="T40" fmla="*/ 120 w 572"/>
                <a:gd name="T41" fmla="*/ 123 h 572"/>
                <a:gd name="T42" fmla="*/ 135 w 572"/>
                <a:gd name="T43" fmla="*/ 123 h 572"/>
                <a:gd name="T44" fmla="*/ 203 w 572"/>
                <a:gd name="T45" fmla="*/ 191 h 572"/>
                <a:gd name="T46" fmla="*/ 203 w 572"/>
                <a:gd name="T47" fmla="*/ 207 h 572"/>
                <a:gd name="T48" fmla="*/ 187 w 572"/>
                <a:gd name="T49" fmla="*/ 207 h 572"/>
                <a:gd name="T50" fmla="*/ 120 w 572"/>
                <a:gd name="T51" fmla="*/ 139 h 572"/>
                <a:gd name="T52" fmla="*/ 327 w 572"/>
                <a:gd name="T53" fmla="*/ 373 h 572"/>
                <a:gd name="T54" fmla="*/ 327 w 572"/>
                <a:gd name="T55" fmla="*/ 445 h 572"/>
                <a:gd name="T56" fmla="*/ 308 w 572"/>
                <a:gd name="T57" fmla="*/ 464 h 572"/>
                <a:gd name="T58" fmla="*/ 261 w 572"/>
                <a:gd name="T59" fmla="*/ 464 h 572"/>
                <a:gd name="T60" fmla="*/ 242 w 572"/>
                <a:gd name="T61" fmla="*/ 445 h 572"/>
                <a:gd name="T62" fmla="*/ 242 w 572"/>
                <a:gd name="T63" fmla="*/ 373 h 572"/>
                <a:gd name="T64" fmla="*/ 192 w 572"/>
                <a:gd name="T65" fmla="*/ 291 h 572"/>
                <a:gd name="T66" fmla="*/ 285 w 572"/>
                <a:gd name="T67" fmla="*/ 199 h 572"/>
                <a:gd name="T68" fmla="*/ 377 w 572"/>
                <a:gd name="T69" fmla="*/ 291 h 572"/>
                <a:gd name="T70" fmla="*/ 327 w 572"/>
                <a:gd name="T71" fmla="*/ 373 h 572"/>
                <a:gd name="T72" fmla="*/ 365 w 572"/>
                <a:gd name="T73" fmla="*/ 207 h 572"/>
                <a:gd name="T74" fmla="*/ 365 w 572"/>
                <a:gd name="T75" fmla="*/ 191 h 572"/>
                <a:gd name="T76" fmla="*/ 433 w 572"/>
                <a:gd name="T77" fmla="*/ 123 h 572"/>
                <a:gd name="T78" fmla="*/ 449 w 572"/>
                <a:gd name="T79" fmla="*/ 123 h 572"/>
                <a:gd name="T80" fmla="*/ 449 w 572"/>
                <a:gd name="T81" fmla="*/ 139 h 572"/>
                <a:gd name="T82" fmla="*/ 381 w 572"/>
                <a:gd name="T83" fmla="*/ 207 h 572"/>
                <a:gd name="T84" fmla="*/ 365 w 572"/>
                <a:gd name="T85" fmla="*/ 207 h 572"/>
                <a:gd name="T86" fmla="*/ 503 w 572"/>
                <a:gd name="T87" fmla="*/ 286 h 572"/>
                <a:gd name="T88" fmla="*/ 408 w 572"/>
                <a:gd name="T89" fmla="*/ 286 h 572"/>
                <a:gd name="T90" fmla="*/ 396 w 572"/>
                <a:gd name="T91" fmla="*/ 275 h 572"/>
                <a:gd name="T92" fmla="*/ 408 w 572"/>
                <a:gd name="T93" fmla="*/ 263 h 572"/>
                <a:gd name="T94" fmla="*/ 503 w 572"/>
                <a:gd name="T95" fmla="*/ 263 h 572"/>
                <a:gd name="T96" fmla="*/ 515 w 572"/>
                <a:gd name="T97" fmla="*/ 275 h 572"/>
                <a:gd name="T98" fmla="*/ 503 w 572"/>
                <a:gd name="T99" fmla="*/ 286 h 57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72"/>
                <a:gd name="T151" fmla="*/ 0 h 572"/>
                <a:gd name="T152" fmla="*/ 572 w 572"/>
                <a:gd name="T153" fmla="*/ 572 h 57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72" h="572">
                  <a:moveTo>
                    <a:pt x="286" y="0"/>
                  </a:moveTo>
                  <a:cubicBezTo>
                    <a:pt x="128" y="0"/>
                    <a:pt x="0" y="128"/>
                    <a:pt x="0" y="286"/>
                  </a:cubicBezTo>
                  <a:cubicBezTo>
                    <a:pt x="0" y="444"/>
                    <a:pt x="128" y="572"/>
                    <a:pt x="286" y="572"/>
                  </a:cubicBezTo>
                  <a:cubicBezTo>
                    <a:pt x="444" y="572"/>
                    <a:pt x="572" y="444"/>
                    <a:pt x="572" y="286"/>
                  </a:cubicBezTo>
                  <a:cubicBezTo>
                    <a:pt x="572" y="128"/>
                    <a:pt x="444" y="0"/>
                    <a:pt x="286" y="0"/>
                  </a:cubicBezTo>
                  <a:close/>
                  <a:moveTo>
                    <a:pt x="273" y="72"/>
                  </a:moveTo>
                  <a:cubicBezTo>
                    <a:pt x="273" y="66"/>
                    <a:pt x="278" y="61"/>
                    <a:pt x="285" y="61"/>
                  </a:cubicBezTo>
                  <a:cubicBezTo>
                    <a:pt x="291" y="61"/>
                    <a:pt x="296" y="66"/>
                    <a:pt x="296" y="72"/>
                  </a:cubicBezTo>
                  <a:cubicBezTo>
                    <a:pt x="296" y="167"/>
                    <a:pt x="296" y="167"/>
                    <a:pt x="296" y="167"/>
                  </a:cubicBezTo>
                  <a:cubicBezTo>
                    <a:pt x="296" y="174"/>
                    <a:pt x="291" y="179"/>
                    <a:pt x="285" y="179"/>
                  </a:cubicBezTo>
                  <a:cubicBezTo>
                    <a:pt x="278" y="179"/>
                    <a:pt x="273" y="174"/>
                    <a:pt x="273" y="167"/>
                  </a:cubicBezTo>
                  <a:lnTo>
                    <a:pt x="273" y="72"/>
                  </a:lnTo>
                  <a:close/>
                  <a:moveTo>
                    <a:pt x="164" y="286"/>
                  </a:moveTo>
                  <a:cubicBezTo>
                    <a:pt x="68" y="286"/>
                    <a:pt x="68" y="286"/>
                    <a:pt x="68" y="286"/>
                  </a:cubicBezTo>
                  <a:cubicBezTo>
                    <a:pt x="62" y="286"/>
                    <a:pt x="57" y="281"/>
                    <a:pt x="57" y="275"/>
                  </a:cubicBezTo>
                  <a:cubicBezTo>
                    <a:pt x="57" y="269"/>
                    <a:pt x="62" y="263"/>
                    <a:pt x="68" y="263"/>
                  </a:cubicBezTo>
                  <a:cubicBezTo>
                    <a:pt x="164" y="263"/>
                    <a:pt x="164" y="263"/>
                    <a:pt x="164" y="263"/>
                  </a:cubicBezTo>
                  <a:cubicBezTo>
                    <a:pt x="170" y="263"/>
                    <a:pt x="175" y="269"/>
                    <a:pt x="175" y="275"/>
                  </a:cubicBezTo>
                  <a:cubicBezTo>
                    <a:pt x="175" y="281"/>
                    <a:pt x="170" y="286"/>
                    <a:pt x="164" y="286"/>
                  </a:cubicBezTo>
                  <a:close/>
                  <a:moveTo>
                    <a:pt x="120" y="139"/>
                  </a:moveTo>
                  <a:cubicBezTo>
                    <a:pt x="115" y="135"/>
                    <a:pt x="115" y="127"/>
                    <a:pt x="120" y="123"/>
                  </a:cubicBezTo>
                  <a:cubicBezTo>
                    <a:pt x="124" y="119"/>
                    <a:pt x="131" y="119"/>
                    <a:pt x="135" y="123"/>
                  </a:cubicBezTo>
                  <a:cubicBezTo>
                    <a:pt x="203" y="191"/>
                    <a:pt x="203" y="191"/>
                    <a:pt x="203" y="191"/>
                  </a:cubicBezTo>
                  <a:cubicBezTo>
                    <a:pt x="207" y="195"/>
                    <a:pt x="207" y="202"/>
                    <a:pt x="203" y="207"/>
                  </a:cubicBezTo>
                  <a:cubicBezTo>
                    <a:pt x="199" y="211"/>
                    <a:pt x="192" y="211"/>
                    <a:pt x="187" y="207"/>
                  </a:cubicBezTo>
                  <a:lnTo>
                    <a:pt x="120" y="139"/>
                  </a:lnTo>
                  <a:close/>
                  <a:moveTo>
                    <a:pt x="327" y="373"/>
                  </a:moveTo>
                  <a:cubicBezTo>
                    <a:pt x="327" y="445"/>
                    <a:pt x="327" y="445"/>
                    <a:pt x="327" y="445"/>
                  </a:cubicBezTo>
                  <a:cubicBezTo>
                    <a:pt x="327" y="455"/>
                    <a:pt x="319" y="464"/>
                    <a:pt x="308" y="464"/>
                  </a:cubicBezTo>
                  <a:cubicBezTo>
                    <a:pt x="261" y="464"/>
                    <a:pt x="261" y="464"/>
                    <a:pt x="261" y="464"/>
                  </a:cubicBezTo>
                  <a:cubicBezTo>
                    <a:pt x="251" y="464"/>
                    <a:pt x="242" y="455"/>
                    <a:pt x="242" y="445"/>
                  </a:cubicBezTo>
                  <a:cubicBezTo>
                    <a:pt x="242" y="373"/>
                    <a:pt x="242" y="373"/>
                    <a:pt x="242" y="373"/>
                  </a:cubicBezTo>
                  <a:cubicBezTo>
                    <a:pt x="212" y="358"/>
                    <a:pt x="192" y="327"/>
                    <a:pt x="192" y="291"/>
                  </a:cubicBezTo>
                  <a:cubicBezTo>
                    <a:pt x="192" y="240"/>
                    <a:pt x="233" y="199"/>
                    <a:pt x="285" y="199"/>
                  </a:cubicBezTo>
                  <a:cubicBezTo>
                    <a:pt x="336" y="199"/>
                    <a:pt x="377" y="240"/>
                    <a:pt x="377" y="291"/>
                  </a:cubicBezTo>
                  <a:cubicBezTo>
                    <a:pt x="377" y="327"/>
                    <a:pt x="357" y="358"/>
                    <a:pt x="327" y="373"/>
                  </a:cubicBezTo>
                  <a:close/>
                  <a:moveTo>
                    <a:pt x="365" y="207"/>
                  </a:moveTo>
                  <a:cubicBezTo>
                    <a:pt x="361" y="202"/>
                    <a:pt x="361" y="195"/>
                    <a:pt x="365" y="191"/>
                  </a:cubicBezTo>
                  <a:cubicBezTo>
                    <a:pt x="433" y="123"/>
                    <a:pt x="433" y="123"/>
                    <a:pt x="433" y="123"/>
                  </a:cubicBezTo>
                  <a:cubicBezTo>
                    <a:pt x="437" y="119"/>
                    <a:pt x="444" y="119"/>
                    <a:pt x="449" y="123"/>
                  </a:cubicBezTo>
                  <a:cubicBezTo>
                    <a:pt x="453" y="127"/>
                    <a:pt x="453" y="135"/>
                    <a:pt x="449" y="139"/>
                  </a:cubicBezTo>
                  <a:cubicBezTo>
                    <a:pt x="381" y="207"/>
                    <a:pt x="381" y="207"/>
                    <a:pt x="381" y="207"/>
                  </a:cubicBezTo>
                  <a:cubicBezTo>
                    <a:pt x="377" y="211"/>
                    <a:pt x="370" y="211"/>
                    <a:pt x="365" y="207"/>
                  </a:cubicBezTo>
                  <a:close/>
                  <a:moveTo>
                    <a:pt x="503" y="286"/>
                  </a:moveTo>
                  <a:cubicBezTo>
                    <a:pt x="408" y="286"/>
                    <a:pt x="408" y="286"/>
                    <a:pt x="408" y="286"/>
                  </a:cubicBezTo>
                  <a:cubicBezTo>
                    <a:pt x="401" y="286"/>
                    <a:pt x="396" y="281"/>
                    <a:pt x="396" y="275"/>
                  </a:cubicBezTo>
                  <a:cubicBezTo>
                    <a:pt x="396" y="269"/>
                    <a:pt x="401" y="263"/>
                    <a:pt x="408" y="263"/>
                  </a:cubicBezTo>
                  <a:cubicBezTo>
                    <a:pt x="503" y="263"/>
                    <a:pt x="503" y="263"/>
                    <a:pt x="503" y="263"/>
                  </a:cubicBezTo>
                  <a:cubicBezTo>
                    <a:pt x="510" y="263"/>
                    <a:pt x="515" y="269"/>
                    <a:pt x="515" y="275"/>
                  </a:cubicBezTo>
                  <a:cubicBezTo>
                    <a:pt x="515" y="281"/>
                    <a:pt x="510" y="286"/>
                    <a:pt x="503" y="286"/>
                  </a:cubicBezTo>
                  <a:close/>
                </a:path>
              </a:pathLst>
            </a:custGeom>
            <a:solidFill>
              <a:srgbClr val="990033"/>
            </a:solidFill>
            <a:ln w="28" cap="flat">
              <a:solidFill>
                <a:srgbClr val="FFFFFF"/>
              </a:solidFill>
              <a:prstDash val="solid"/>
              <a:miter lim="800000"/>
              <a:headEnd/>
              <a:tailEnd/>
            </a:ln>
          </p:spPr>
          <p:txBody>
            <a:bodyPr anchor="ctr"/>
            <a:lstStyle/>
            <a:p>
              <a:endParaRPr lang="pl-PL">
                <a:latin typeface="+mn-lt"/>
              </a:endParaRPr>
            </a:p>
          </p:txBody>
        </p:sp>
      </p:grpSp>
      <p:sp>
        <p:nvSpPr>
          <p:cNvPr id="8" name="Symbol zastępczy zawartości 2"/>
          <p:cNvSpPr txBox="1">
            <a:spLocks/>
          </p:cNvSpPr>
          <p:nvPr/>
        </p:nvSpPr>
        <p:spPr>
          <a:xfrm>
            <a:off x="467544" y="3982071"/>
            <a:ext cx="8372475" cy="1539957"/>
          </a:xfrm>
          <a:prstGeom prst="rect">
            <a:avLst/>
          </a:prstGeom>
        </p:spPr>
        <p:txBody>
          <a:bodyPr>
            <a:noAutofit/>
          </a:bodyPr>
          <a:lstStyle>
            <a:lvl1pPr marL="342900" indent="-3429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1pPr>
            <a:lvl2pPr marL="742950" indent="-28575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2pPr>
            <a:lvl3pPr marL="11430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3pPr>
            <a:lvl4pPr marL="16002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4pPr>
            <a:lvl5pPr marL="20574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30000"/>
              </a:lnSpc>
              <a:spcBef>
                <a:spcPts val="100"/>
              </a:spcBef>
              <a:spcAft>
                <a:spcPts val="100"/>
              </a:spcAft>
              <a:buClr>
                <a:schemeClr val="accent2"/>
              </a:buClr>
            </a:pPr>
            <a:r>
              <a:rPr lang="pl-PL" sz="1600" b="1" u="sng" kern="0" cap="none" spc="0" dirty="0" smtClean="0">
                <a:solidFill>
                  <a:schemeClr val="accent1">
                    <a:lumMod val="75000"/>
                  </a:schemeClr>
                </a:solidFill>
                <a:latin typeface="+mn-lt"/>
              </a:rPr>
              <a:t>Kontekst lokalny</a:t>
            </a:r>
          </a:p>
          <a:p>
            <a:pPr marL="177800"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Sytuacja Zawiercia wydaje się </a:t>
            </a:r>
            <a:r>
              <a:rPr lang="pl-PL" sz="1400" b="1" kern="0" cap="none" spc="0" dirty="0" smtClean="0">
                <a:solidFill>
                  <a:schemeClr val="tx1"/>
                </a:solidFill>
                <a:latin typeface="+mn-lt"/>
              </a:rPr>
              <a:t>typowa dla mniejszych miast </a:t>
            </a:r>
            <a:r>
              <a:rPr lang="pl-PL" sz="1400" kern="0" cap="none" spc="0" dirty="0" smtClean="0">
                <a:solidFill>
                  <a:schemeClr val="tx1"/>
                </a:solidFill>
                <a:latin typeface="+mn-lt"/>
              </a:rPr>
              <a:t>w Polsce – to duże miasta się rozwijają, to tam jest praca (Katowice, Warszawa)</a:t>
            </a:r>
          </a:p>
          <a:p>
            <a:pPr marL="177800"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Jednocześnie są przykłady </a:t>
            </a:r>
            <a:r>
              <a:rPr lang="pl-PL" sz="1400" b="1" kern="0" cap="none" spc="0" dirty="0" smtClean="0">
                <a:solidFill>
                  <a:schemeClr val="tx1"/>
                </a:solidFill>
                <a:latin typeface="+mn-lt"/>
              </a:rPr>
              <a:t>małych miast </a:t>
            </a:r>
            <a:r>
              <a:rPr lang="pl-PL" sz="1400" kern="0" cap="none" spc="0" dirty="0" smtClean="0">
                <a:solidFill>
                  <a:schemeClr val="tx1"/>
                </a:solidFill>
                <a:latin typeface="+mn-lt"/>
              </a:rPr>
              <a:t>(z okolicy), które działają </a:t>
            </a:r>
            <a:r>
              <a:rPr lang="pl-PL" sz="1400" b="1" kern="0" cap="none" spc="0" dirty="0" smtClean="0">
                <a:solidFill>
                  <a:schemeClr val="tx1"/>
                </a:solidFill>
                <a:latin typeface="+mn-lt"/>
              </a:rPr>
              <a:t>prężniej</a:t>
            </a:r>
            <a:r>
              <a:rPr lang="pl-PL" sz="1400" kern="0" cap="none" spc="0" dirty="0" smtClean="0">
                <a:solidFill>
                  <a:schemeClr val="tx1"/>
                </a:solidFill>
                <a:latin typeface="+mn-lt"/>
              </a:rPr>
              <a:t>: Siewierz (pozyskał fabrykę Electrolux), Sosnowiec (dzieci tam pracują) – to wzmaga złość i negatywną ocenę władz</a:t>
            </a:r>
          </a:p>
        </p:txBody>
      </p:sp>
      <p:sp>
        <p:nvSpPr>
          <p:cNvPr id="9" name="Symbol zastępczy zawartości 2"/>
          <p:cNvSpPr txBox="1">
            <a:spLocks/>
          </p:cNvSpPr>
          <p:nvPr/>
        </p:nvSpPr>
        <p:spPr>
          <a:xfrm>
            <a:off x="457200" y="980728"/>
            <a:ext cx="8372475" cy="3024336"/>
          </a:xfrm>
          <a:prstGeom prst="rect">
            <a:avLst/>
          </a:prstGeom>
        </p:spPr>
        <p:txBody>
          <a:bodyPr>
            <a:noAutofit/>
          </a:bodyPr>
          <a:lstStyle>
            <a:lvl1pPr marL="342900" indent="-3429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1pPr>
            <a:lvl2pPr marL="742950" indent="-28575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2pPr>
            <a:lvl3pPr marL="11430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3pPr>
            <a:lvl4pPr marL="16002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4pPr>
            <a:lvl5pPr marL="20574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30000"/>
              </a:lnSpc>
              <a:spcBef>
                <a:spcPts val="100"/>
              </a:spcBef>
              <a:spcAft>
                <a:spcPts val="100"/>
              </a:spcAft>
              <a:buClr>
                <a:schemeClr val="accent2"/>
              </a:buClr>
            </a:pPr>
            <a:r>
              <a:rPr lang="pl-PL" sz="1600" b="1" u="sng" kern="0" cap="none" spc="0" dirty="0" smtClean="0">
                <a:solidFill>
                  <a:schemeClr val="accent1">
                    <a:lumMod val="75000"/>
                  </a:schemeClr>
                </a:solidFill>
                <a:latin typeface="+mn-lt"/>
              </a:rPr>
              <a:t>Zawiercie nie obchodzi rządu, rząd nie obchodzi Zawiercia</a:t>
            </a:r>
          </a:p>
          <a:p>
            <a:pPr marL="177800"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Jest </a:t>
            </a:r>
            <a:r>
              <a:rPr lang="pl-PL" sz="1400" b="1" kern="0" cap="none" spc="0" dirty="0" smtClean="0">
                <a:solidFill>
                  <a:schemeClr val="tx1"/>
                </a:solidFill>
                <a:latin typeface="+mn-lt"/>
              </a:rPr>
              <a:t>kryzys</a:t>
            </a:r>
            <a:r>
              <a:rPr lang="pl-PL" sz="1400" kern="0" cap="none" spc="0" dirty="0" smtClean="0">
                <a:solidFill>
                  <a:schemeClr val="tx1"/>
                </a:solidFill>
                <a:latin typeface="+mn-lt"/>
              </a:rPr>
              <a:t> i ogólny spadek koniunktury</a:t>
            </a:r>
          </a:p>
          <a:p>
            <a:pPr marL="177800" indent="-177800">
              <a:lnSpc>
                <a:spcPct val="130000"/>
              </a:lnSpc>
              <a:spcBef>
                <a:spcPts val="100"/>
              </a:spcBef>
              <a:spcAft>
                <a:spcPts val="100"/>
              </a:spcAft>
              <a:buClr>
                <a:schemeClr val="accent2"/>
              </a:buClr>
              <a:buFont typeface="Wingdings" pitchFamily="2" charset="2"/>
              <a:buChar char="Ø"/>
            </a:pPr>
            <a:r>
              <a:rPr lang="pl-PL" sz="1400" b="1" kern="0" cap="none" spc="0" dirty="0" smtClean="0">
                <a:solidFill>
                  <a:schemeClr val="tx1"/>
                </a:solidFill>
                <a:latin typeface="+mn-lt"/>
              </a:rPr>
              <a:t>Sytuacja ogólnopolska i władze centralne nie za bardzo ludzi interesują </a:t>
            </a:r>
            <a:r>
              <a:rPr lang="pl-PL" sz="1400" kern="0" cap="none" spc="0" dirty="0" smtClean="0">
                <a:solidFill>
                  <a:schemeClr val="tx1"/>
                </a:solidFill>
                <a:latin typeface="+mn-lt"/>
              </a:rPr>
              <a:t>– wiedzą, że są, ale nie widzą szczególnego przełożenia na swoje życie – żyją tutaj</a:t>
            </a:r>
          </a:p>
          <a:p>
            <a:pPr marL="577850" lvl="1" indent="-177800">
              <a:lnSpc>
                <a:spcPct val="130000"/>
              </a:lnSpc>
              <a:spcBef>
                <a:spcPts val="100"/>
              </a:spcBef>
              <a:spcAft>
                <a:spcPts val="100"/>
              </a:spcAft>
              <a:buClr>
                <a:schemeClr val="accent2"/>
              </a:buClr>
              <a:buFont typeface="Wingdings" pitchFamily="2" charset="2"/>
              <a:buChar char="Ø"/>
            </a:pPr>
            <a:r>
              <a:rPr lang="pl-PL" sz="1400" kern="0" cap="none" spc="0" dirty="0">
                <a:solidFill>
                  <a:schemeClr val="tx1"/>
                </a:solidFill>
                <a:latin typeface="+mn-lt"/>
              </a:rPr>
              <a:t>S</a:t>
            </a:r>
            <a:r>
              <a:rPr lang="pl-PL" sz="1400" kern="0" cap="none" spc="0" dirty="0" smtClean="0">
                <a:solidFill>
                  <a:schemeClr val="tx1"/>
                </a:solidFill>
                <a:latin typeface="+mn-lt"/>
              </a:rPr>
              <a:t>łowo ’poseł’ wypowiadają trochę z namaszczeniem, a trochę z przekąsem</a:t>
            </a:r>
          </a:p>
          <a:p>
            <a:pPr marL="177800"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Problemem jest to, że </a:t>
            </a:r>
            <a:r>
              <a:rPr lang="pl-PL" sz="1400" b="1" kern="0" cap="none" spc="0" dirty="0" smtClean="0">
                <a:solidFill>
                  <a:schemeClr val="tx1"/>
                </a:solidFill>
                <a:latin typeface="+mn-lt"/>
              </a:rPr>
              <a:t>władze centralne nie mają wpływu</a:t>
            </a:r>
            <a:r>
              <a:rPr lang="pl-PL" sz="1400" kern="0" cap="none" spc="0" dirty="0" smtClean="0">
                <a:solidFill>
                  <a:schemeClr val="tx1"/>
                </a:solidFill>
                <a:latin typeface="+mn-lt"/>
              </a:rPr>
              <a:t> na to, co dzieje się w mieście (na sposób jego zarządzania), to jest jakby </a:t>
            </a:r>
            <a:r>
              <a:rPr lang="pl-PL" sz="1400" b="1" kern="0" cap="none" spc="0" dirty="0" smtClean="0">
                <a:solidFill>
                  <a:schemeClr val="tx1"/>
                </a:solidFill>
                <a:latin typeface="+mn-lt"/>
              </a:rPr>
              <a:t>osobny świat </a:t>
            </a:r>
            <a:r>
              <a:rPr lang="pl-PL" sz="1400" kern="0" cap="none" spc="0" dirty="0" smtClean="0">
                <a:solidFill>
                  <a:schemeClr val="tx1"/>
                </a:solidFill>
                <a:latin typeface="+mn-lt"/>
              </a:rPr>
              <a:t>bez przełożenia na sytuację lokalną</a:t>
            </a:r>
          </a:p>
          <a:p>
            <a:pPr marL="177800"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Albo – co gorsza – jest to element </a:t>
            </a:r>
            <a:r>
              <a:rPr lang="pl-PL" sz="1400" b="1" kern="0" cap="none" spc="0" dirty="0" smtClean="0">
                <a:solidFill>
                  <a:schemeClr val="tx1"/>
                </a:solidFill>
                <a:latin typeface="+mn-lt"/>
              </a:rPr>
              <a:t>ogólnej kliki politycznej</a:t>
            </a:r>
            <a:r>
              <a:rPr lang="pl-PL" sz="1400" kern="0" cap="none" spc="0" dirty="0" smtClean="0">
                <a:solidFill>
                  <a:schemeClr val="tx1"/>
                </a:solidFill>
                <a:latin typeface="+mn-lt"/>
              </a:rPr>
              <a:t>, która daje </a:t>
            </a:r>
            <a:r>
              <a:rPr lang="pl-PL" sz="1400" b="1" kern="0" cap="none" spc="0" dirty="0" smtClean="0">
                <a:solidFill>
                  <a:schemeClr val="tx1"/>
                </a:solidFill>
                <a:latin typeface="+mn-lt"/>
              </a:rPr>
              <a:t>przyzwolenie</a:t>
            </a:r>
            <a:r>
              <a:rPr lang="pl-PL" sz="1400" kern="0" cap="none" spc="0" dirty="0" smtClean="0">
                <a:solidFill>
                  <a:schemeClr val="tx1"/>
                </a:solidFill>
                <a:latin typeface="+mn-lt"/>
              </a:rPr>
              <a:t> na takie działania lokalne, która nie kontroluje, nie pociąga do odpowiedzialności, która nie umie albo nie chce zrobić porządku; której </a:t>
            </a:r>
            <a:r>
              <a:rPr lang="pl-PL" sz="1400" b="1" kern="0" cap="none" spc="0" dirty="0" smtClean="0">
                <a:solidFill>
                  <a:schemeClr val="tx1"/>
                </a:solidFill>
                <a:latin typeface="+mn-lt"/>
              </a:rPr>
              <a:t>nie obchodzi Zawiercie</a:t>
            </a:r>
            <a:endParaRPr lang="pl-PL" sz="1400" kern="0" cap="none" spc="0" dirty="0" smtClean="0">
              <a:solidFill>
                <a:schemeClr val="tx1"/>
              </a:solidFill>
              <a:latin typeface="+mn-lt"/>
            </a:endParaRPr>
          </a:p>
        </p:txBody>
      </p:sp>
    </p:spTree>
    <p:extLst>
      <p:ext uri="{BB962C8B-B14F-4D97-AF65-F5344CB8AC3E}">
        <p14:creationId xmlns:p14="http://schemas.microsoft.com/office/powerpoint/2010/main" val="26308177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ytuł 6"/>
          <p:cNvSpPr>
            <a:spLocks noGrp="1"/>
          </p:cNvSpPr>
          <p:nvPr>
            <p:ph type="title"/>
          </p:nvPr>
        </p:nvSpPr>
        <p:spPr/>
        <p:txBody>
          <a:bodyPr/>
          <a:lstStyle/>
          <a:p>
            <a:r>
              <a:rPr lang="pl-PL" dirty="0"/>
              <a:t>Opinia na temat obecnej sytuacji </a:t>
            </a:r>
            <a:r>
              <a:rPr lang="pl-PL" dirty="0" smtClean="0"/>
              <a:t>w Polsce</a:t>
            </a:r>
            <a:endParaRPr lang="pl-PL" dirty="0"/>
          </a:p>
        </p:txBody>
      </p:sp>
      <p:sp>
        <p:nvSpPr>
          <p:cNvPr id="10" name="Symbol zastępczy tekstu 9"/>
          <p:cNvSpPr>
            <a:spLocks noGrp="1"/>
          </p:cNvSpPr>
          <p:nvPr>
            <p:ph type="body" sz="quarter" idx="19"/>
          </p:nvPr>
        </p:nvSpPr>
        <p:spPr>
          <a:xfrm>
            <a:off x="0" y="5802482"/>
            <a:ext cx="9144000" cy="507831"/>
          </a:xfrm>
        </p:spPr>
        <p:txBody>
          <a:bodyPr/>
          <a:lstStyle/>
          <a:p>
            <a:pPr algn="just"/>
            <a:r>
              <a:rPr lang="pl-PL" sz="1200" dirty="0" smtClean="0"/>
              <a:t>Zaledwie 8% mieszkańców Zawiercia postrzega </a:t>
            </a:r>
            <a:r>
              <a:rPr lang="pl-PL" sz="1200" dirty="0"/>
              <a:t>sytuację </a:t>
            </a:r>
            <a:r>
              <a:rPr lang="pl-PL" sz="1200" dirty="0" smtClean="0"/>
              <a:t>społeczną, polityczną </a:t>
            </a:r>
            <a:r>
              <a:rPr lang="pl-PL" sz="1200" dirty="0"/>
              <a:t>i </a:t>
            </a:r>
            <a:r>
              <a:rPr lang="pl-PL" sz="1200" dirty="0" smtClean="0"/>
              <a:t>gospodarczą </a:t>
            </a:r>
            <a:r>
              <a:rPr lang="pl-PL" sz="1200" dirty="0"/>
              <a:t>w </a:t>
            </a:r>
            <a:r>
              <a:rPr lang="pl-PL" sz="1200" dirty="0" smtClean="0"/>
              <a:t>Polsce jako dobrą a ponad połowa (60%) widzi ją w czarnych barwach. </a:t>
            </a:r>
            <a:endParaRPr lang="pl-PL" sz="1200" dirty="0"/>
          </a:p>
        </p:txBody>
      </p:sp>
      <p:sp>
        <p:nvSpPr>
          <p:cNvPr id="5" name="Symbol zastępczy stopki 4"/>
          <p:cNvSpPr>
            <a:spLocks noGrp="1"/>
          </p:cNvSpPr>
          <p:nvPr>
            <p:ph type="ftr" sz="quarter" idx="21"/>
          </p:nvPr>
        </p:nvSpPr>
        <p:spPr/>
        <p:txBody>
          <a:bodyPr/>
          <a:lstStyle/>
          <a:p>
            <a:pPr>
              <a:defRPr/>
            </a:pPr>
            <a:endParaRPr lang="pt-BR" dirty="0"/>
          </a:p>
        </p:txBody>
      </p:sp>
      <p:sp>
        <p:nvSpPr>
          <p:cNvPr id="6" name="Symbol zastępczy numeru slajdu 5"/>
          <p:cNvSpPr>
            <a:spLocks noGrp="1"/>
          </p:cNvSpPr>
          <p:nvPr>
            <p:ph type="sldNum" sz="quarter" idx="22"/>
          </p:nvPr>
        </p:nvSpPr>
        <p:spPr/>
        <p:txBody>
          <a:bodyPr/>
          <a:lstStyle/>
          <a:p>
            <a:pPr>
              <a:defRPr/>
            </a:pPr>
            <a:fld id="{7E780E03-1735-4FAF-8789-26E9DF0F7B86}" type="slidenum">
              <a:rPr lang="pl-PL" smtClean="0"/>
              <a:pPr>
                <a:defRPr/>
              </a:pPr>
              <a:t>11</a:t>
            </a:fld>
            <a:endParaRPr lang="pl-PL" dirty="0"/>
          </a:p>
        </p:txBody>
      </p:sp>
      <p:graphicFrame>
        <p:nvGraphicFramePr>
          <p:cNvPr id="12" name="Wykres 11"/>
          <p:cNvGraphicFramePr/>
          <p:nvPr>
            <p:extLst>
              <p:ext uri="{D42A27DB-BD31-4B8C-83A1-F6EECF244321}">
                <p14:modId xmlns:p14="http://schemas.microsoft.com/office/powerpoint/2010/main" val="4063587959"/>
              </p:ext>
            </p:extLst>
          </p:nvPr>
        </p:nvGraphicFramePr>
        <p:xfrm>
          <a:off x="852047" y="1476375"/>
          <a:ext cx="5392511" cy="4064000"/>
        </p:xfrm>
        <a:graphic>
          <a:graphicData uri="http://schemas.openxmlformats.org/drawingml/2006/chart">
            <c:chart xmlns:c="http://schemas.openxmlformats.org/drawingml/2006/chart" xmlns:r="http://schemas.openxmlformats.org/officeDocument/2006/relationships" r:id="rId2"/>
          </a:graphicData>
        </a:graphic>
      </p:graphicFrame>
      <p:sp>
        <p:nvSpPr>
          <p:cNvPr id="13" name="Nawias klamrowy otwierający 12"/>
          <p:cNvSpPr/>
          <p:nvPr/>
        </p:nvSpPr>
        <p:spPr>
          <a:xfrm>
            <a:off x="1707277" y="1953311"/>
            <a:ext cx="207818" cy="280555"/>
          </a:xfrm>
          <a:prstGeom prst="leftBrace">
            <a:avLst/>
          </a:prstGeom>
          <a:ln>
            <a:solidFill>
              <a:schemeClr val="accent6"/>
            </a:solidFill>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l-PL"/>
          </a:p>
        </p:txBody>
      </p:sp>
      <p:sp>
        <p:nvSpPr>
          <p:cNvPr id="14" name="Nawias klamrowy otwierający 13"/>
          <p:cNvSpPr/>
          <p:nvPr/>
        </p:nvSpPr>
        <p:spPr>
          <a:xfrm>
            <a:off x="1707277" y="3245825"/>
            <a:ext cx="200602" cy="1849438"/>
          </a:xfrm>
          <a:prstGeom prst="leftBrace">
            <a:avLst/>
          </a:prstGeom>
          <a:ln>
            <a:solidFill>
              <a:schemeClr val="accent6"/>
            </a:solidFill>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l-PL"/>
          </a:p>
        </p:txBody>
      </p:sp>
      <p:sp>
        <p:nvSpPr>
          <p:cNvPr id="15" name="pole tekstowe 14"/>
          <p:cNvSpPr txBox="1"/>
          <p:nvPr/>
        </p:nvSpPr>
        <p:spPr>
          <a:xfrm>
            <a:off x="661402" y="4006264"/>
            <a:ext cx="1073439" cy="307777"/>
          </a:xfrm>
          <a:prstGeom prst="rect">
            <a:avLst/>
          </a:prstGeom>
          <a:noFill/>
          <a:effectLst>
            <a:glow rad="101600">
              <a:schemeClr val="accent1">
                <a:satMod val="175000"/>
                <a:alpha val="40000"/>
              </a:schemeClr>
            </a:glow>
          </a:effectLst>
        </p:spPr>
        <p:txBody>
          <a:bodyPr wrap="square" rtlCol="0">
            <a:spAutoFit/>
          </a:bodyPr>
          <a:lstStyle/>
          <a:p>
            <a:pPr algn="r"/>
            <a:r>
              <a:rPr lang="pl-PL" sz="1400" b="1" i="1" dirty="0" smtClean="0">
                <a:solidFill>
                  <a:srgbClr val="CC0066"/>
                </a:solidFill>
                <a:latin typeface="+mn-lt"/>
              </a:rPr>
              <a:t>ZŁA = 60%</a:t>
            </a:r>
            <a:endParaRPr lang="en-US" sz="1400" b="1" i="1" dirty="0" smtClean="0">
              <a:solidFill>
                <a:srgbClr val="CC0066"/>
              </a:solidFill>
              <a:latin typeface="+mn-lt"/>
            </a:endParaRPr>
          </a:p>
        </p:txBody>
      </p:sp>
      <p:sp>
        <p:nvSpPr>
          <p:cNvPr id="16" name="pole tekstowe 15"/>
          <p:cNvSpPr txBox="1"/>
          <p:nvPr/>
        </p:nvSpPr>
        <p:spPr>
          <a:xfrm>
            <a:off x="550709" y="1929308"/>
            <a:ext cx="1184131" cy="307777"/>
          </a:xfrm>
          <a:prstGeom prst="rect">
            <a:avLst/>
          </a:prstGeom>
          <a:noFill/>
          <a:effectLst>
            <a:glow rad="101600">
              <a:schemeClr val="accent1">
                <a:satMod val="175000"/>
                <a:alpha val="40000"/>
              </a:schemeClr>
            </a:glow>
          </a:effectLst>
        </p:spPr>
        <p:txBody>
          <a:bodyPr wrap="square" rtlCol="0">
            <a:spAutoFit/>
          </a:bodyPr>
          <a:lstStyle/>
          <a:p>
            <a:pPr algn="r"/>
            <a:r>
              <a:rPr lang="pl-PL" sz="1400" b="1" i="1" dirty="0" smtClean="0">
                <a:solidFill>
                  <a:srgbClr val="0070C0"/>
                </a:solidFill>
                <a:latin typeface="+mn-lt"/>
              </a:rPr>
              <a:t>DOBRA = 8%</a:t>
            </a:r>
            <a:endParaRPr lang="en-US" sz="1400" b="1" i="1" dirty="0" smtClean="0">
              <a:solidFill>
                <a:srgbClr val="0070C0"/>
              </a:solidFill>
              <a:latin typeface="+mn-lt"/>
            </a:endParaRPr>
          </a:p>
        </p:txBody>
      </p:sp>
      <p:sp>
        <p:nvSpPr>
          <p:cNvPr id="17" name="pole tekstowe 9"/>
          <p:cNvSpPr txBox="1">
            <a:spLocks noChangeArrowheads="1"/>
          </p:cNvSpPr>
          <p:nvPr/>
        </p:nvSpPr>
        <p:spPr bwMode="auto">
          <a:xfrm>
            <a:off x="0" y="959450"/>
            <a:ext cx="9144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r>
              <a:rPr lang="pl-PL" sz="1000" b="1" dirty="0">
                <a:latin typeface="+mn-lt"/>
              </a:rPr>
              <a:t>Q1. Na początek chciał(a)bym zapytać o Pana(i) opinię na temat obecnej sytuacji społecznej, politycznej i gospodarczej w Polsce. Czy Pana(i) zdaniem sytuacja ta jest:</a:t>
            </a:r>
            <a:endParaRPr lang="pl-PL" sz="1000" dirty="0">
              <a:latin typeface="+mn-lt"/>
            </a:endParaRPr>
          </a:p>
          <a:p>
            <a:pPr eaLnBrk="1" hangingPunct="1"/>
            <a:r>
              <a:rPr lang="pl-PL" sz="800" i="1" dirty="0" smtClean="0">
                <a:solidFill>
                  <a:srgbClr val="000000"/>
                </a:solidFill>
                <a:latin typeface="+mn-lt"/>
              </a:rPr>
              <a:t>Próba</a:t>
            </a:r>
            <a:r>
              <a:rPr lang="en-US" sz="800" i="1" dirty="0" smtClean="0">
                <a:solidFill>
                  <a:srgbClr val="000000"/>
                </a:solidFill>
                <a:latin typeface="+mn-lt"/>
              </a:rPr>
              <a:t>:</a:t>
            </a:r>
            <a:r>
              <a:rPr lang="pl-PL" sz="800" i="1" dirty="0">
                <a:solidFill>
                  <a:srgbClr val="000000"/>
                </a:solidFill>
                <a:latin typeface="+mn-lt"/>
              </a:rPr>
              <a:t> </a:t>
            </a:r>
            <a:r>
              <a:rPr lang="pl-PL" sz="800" i="1" dirty="0" smtClean="0">
                <a:solidFill>
                  <a:srgbClr val="000000"/>
                </a:solidFill>
                <a:latin typeface="+mn-lt"/>
              </a:rPr>
              <a:t>mieszkańcy Zawiercia</a:t>
            </a:r>
            <a:r>
              <a:rPr lang="pl-PL" sz="800" i="1" dirty="0">
                <a:solidFill>
                  <a:srgbClr val="000000"/>
                </a:solidFill>
                <a:latin typeface="+mn-lt"/>
              </a:rPr>
              <a:t>, </a:t>
            </a:r>
            <a:r>
              <a:rPr lang="pl-PL" sz="800" i="1" dirty="0" smtClean="0">
                <a:solidFill>
                  <a:srgbClr val="000000"/>
                </a:solidFill>
                <a:latin typeface="+mn-lt"/>
              </a:rPr>
              <a:t>N=500</a:t>
            </a:r>
            <a:endParaRPr lang="pl-PL" sz="800" i="1" dirty="0">
              <a:solidFill>
                <a:srgbClr val="000000"/>
              </a:solidFill>
              <a:latin typeface="+mn-lt"/>
            </a:endParaRPr>
          </a:p>
        </p:txBody>
      </p:sp>
      <p:sp>
        <p:nvSpPr>
          <p:cNvPr id="4" name="Dowolny kształt 3"/>
          <p:cNvSpPr/>
          <p:nvPr/>
        </p:nvSpPr>
        <p:spPr>
          <a:xfrm>
            <a:off x="5992186" y="1772179"/>
            <a:ext cx="2933605" cy="255055"/>
          </a:xfrm>
          <a:custGeom>
            <a:avLst/>
            <a:gdLst>
              <a:gd name="connsiteX0" fmla="*/ 0 w 3089902"/>
              <a:gd name="connsiteY0" fmla="*/ 0 h 399054"/>
              <a:gd name="connsiteX1" fmla="*/ 3089902 w 3089902"/>
              <a:gd name="connsiteY1" fmla="*/ 0 h 399054"/>
              <a:gd name="connsiteX2" fmla="*/ 3089902 w 3089902"/>
              <a:gd name="connsiteY2" fmla="*/ 399054 h 399054"/>
              <a:gd name="connsiteX3" fmla="*/ 0 w 3089902"/>
              <a:gd name="connsiteY3" fmla="*/ 399054 h 399054"/>
              <a:gd name="connsiteX4" fmla="*/ 0 w 3089902"/>
              <a:gd name="connsiteY4" fmla="*/ 0 h 399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9902" h="399054">
                <a:moveTo>
                  <a:pt x="0" y="0"/>
                </a:moveTo>
                <a:lnTo>
                  <a:pt x="3089902" y="0"/>
                </a:lnTo>
                <a:lnTo>
                  <a:pt x="3089902" y="399054"/>
                </a:lnTo>
                <a:lnTo>
                  <a:pt x="0" y="399054"/>
                </a:lnTo>
                <a:lnTo>
                  <a:pt x="0" y="0"/>
                </a:lnTo>
                <a:close/>
              </a:path>
            </a:pathLst>
          </a:custGeom>
          <a:ln>
            <a:solidFill>
              <a:schemeClr val="accent5">
                <a:alpha val="90000"/>
              </a:schemeClr>
            </a:solidFill>
          </a:ln>
        </p:spPr>
        <p:style>
          <a:lnRef idx="2">
            <a:schemeClr val="dk1">
              <a:alpha val="90000"/>
              <a:hueOff val="0"/>
              <a:satOff val="0"/>
              <a:lumOff val="0"/>
              <a:alphaOff val="0"/>
            </a:schemeClr>
          </a:lnRef>
          <a:fillRef idx="1">
            <a:schemeClr val="lt1">
              <a:alpha val="90000"/>
              <a:tint val="40000"/>
              <a:hueOff val="0"/>
              <a:satOff val="0"/>
              <a:lumOff val="0"/>
              <a:alphaOff val="0"/>
            </a:schemeClr>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96000" tIns="36000" rIns="36000" bIns="36000" numCol="1" spcCol="1270" anchor="ctr" anchorCtr="0">
            <a:noAutofit/>
          </a:bodyPr>
          <a:lstStyle/>
          <a:p>
            <a:pPr lvl="0" algn="l" defTabSz="400050">
              <a:lnSpc>
                <a:spcPct val="90000"/>
              </a:lnSpc>
              <a:spcBef>
                <a:spcPct val="0"/>
              </a:spcBef>
              <a:spcAft>
                <a:spcPct val="35000"/>
              </a:spcAft>
            </a:pPr>
            <a:r>
              <a:rPr lang="pl-PL" sz="900" kern="1200" dirty="0" smtClean="0">
                <a:solidFill>
                  <a:schemeClr val="accent5">
                    <a:lumMod val="50000"/>
                  </a:schemeClr>
                </a:solidFill>
              </a:rPr>
              <a:t>częściej jako dobrą widzą ją:</a:t>
            </a:r>
            <a:endParaRPr lang="pl-PL" sz="900" kern="1200" dirty="0">
              <a:solidFill>
                <a:schemeClr val="accent5">
                  <a:lumMod val="50000"/>
                </a:schemeClr>
              </a:solidFill>
            </a:endParaRPr>
          </a:p>
        </p:txBody>
      </p:sp>
      <p:sp>
        <p:nvSpPr>
          <p:cNvPr id="8" name="Dowolny kształt 7"/>
          <p:cNvSpPr/>
          <p:nvPr/>
        </p:nvSpPr>
        <p:spPr>
          <a:xfrm>
            <a:off x="5992186" y="2027234"/>
            <a:ext cx="2933605" cy="232355"/>
          </a:xfrm>
          <a:custGeom>
            <a:avLst/>
            <a:gdLst>
              <a:gd name="connsiteX0" fmla="*/ 0 w 3089902"/>
              <a:gd name="connsiteY0" fmla="*/ 0 h 399054"/>
              <a:gd name="connsiteX1" fmla="*/ 3089902 w 3089902"/>
              <a:gd name="connsiteY1" fmla="*/ 0 h 399054"/>
              <a:gd name="connsiteX2" fmla="*/ 3089902 w 3089902"/>
              <a:gd name="connsiteY2" fmla="*/ 399054 h 399054"/>
              <a:gd name="connsiteX3" fmla="*/ 0 w 3089902"/>
              <a:gd name="connsiteY3" fmla="*/ 399054 h 399054"/>
              <a:gd name="connsiteX4" fmla="*/ 0 w 3089902"/>
              <a:gd name="connsiteY4" fmla="*/ 0 h 399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9902" h="399054">
                <a:moveTo>
                  <a:pt x="0" y="0"/>
                </a:moveTo>
                <a:lnTo>
                  <a:pt x="3089902" y="0"/>
                </a:lnTo>
                <a:lnTo>
                  <a:pt x="3089902" y="399054"/>
                </a:lnTo>
                <a:lnTo>
                  <a:pt x="0" y="399054"/>
                </a:lnTo>
                <a:lnTo>
                  <a:pt x="0" y="0"/>
                </a:lnTo>
                <a:close/>
              </a:path>
            </a:pathLst>
          </a:custGeom>
          <a:ln>
            <a:solidFill>
              <a:schemeClr val="accent5">
                <a:alpha val="90000"/>
              </a:schemeClr>
            </a:solidFill>
          </a:ln>
        </p:spPr>
        <p:style>
          <a:lnRef idx="2">
            <a:schemeClr val="dk1">
              <a:alpha val="90000"/>
              <a:hueOff val="0"/>
              <a:satOff val="0"/>
              <a:lumOff val="0"/>
              <a:alphaOff val="0"/>
            </a:schemeClr>
          </a:lnRef>
          <a:fillRef idx="1">
            <a:schemeClr val="lt1">
              <a:alpha val="90000"/>
              <a:tint val="40000"/>
              <a:hueOff val="0"/>
              <a:satOff val="0"/>
              <a:lumOff val="0"/>
              <a:alphaOff val="0"/>
            </a:schemeClr>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96000" tIns="36000" rIns="36000" bIns="36000" numCol="1" spcCol="1270" anchor="ctr" anchorCtr="0">
            <a:noAutofit/>
          </a:bodyPr>
          <a:lstStyle/>
          <a:p>
            <a:pPr lvl="0" algn="l" defTabSz="400050">
              <a:lnSpc>
                <a:spcPct val="90000"/>
              </a:lnSpc>
              <a:spcBef>
                <a:spcPct val="0"/>
              </a:spcBef>
              <a:spcAft>
                <a:spcPct val="35000"/>
              </a:spcAft>
            </a:pPr>
            <a:r>
              <a:rPr lang="pl-PL" sz="900" kern="1200" dirty="0" smtClean="0">
                <a:solidFill>
                  <a:schemeClr val="accent5">
                    <a:lumMod val="50000"/>
                  </a:schemeClr>
                </a:solidFill>
              </a:rPr>
              <a:t>mężczyźni</a:t>
            </a:r>
            <a:endParaRPr lang="pl-PL" sz="900" kern="1200" dirty="0">
              <a:solidFill>
                <a:schemeClr val="accent5">
                  <a:lumMod val="50000"/>
                </a:schemeClr>
              </a:solidFill>
            </a:endParaRPr>
          </a:p>
        </p:txBody>
      </p:sp>
      <p:sp>
        <p:nvSpPr>
          <p:cNvPr id="11" name="Dowolny kształt 10"/>
          <p:cNvSpPr/>
          <p:nvPr/>
        </p:nvSpPr>
        <p:spPr>
          <a:xfrm>
            <a:off x="5992186" y="4253687"/>
            <a:ext cx="2933605" cy="255055"/>
          </a:xfrm>
          <a:custGeom>
            <a:avLst/>
            <a:gdLst>
              <a:gd name="connsiteX0" fmla="*/ 0 w 3089902"/>
              <a:gd name="connsiteY0" fmla="*/ 0 h 399054"/>
              <a:gd name="connsiteX1" fmla="*/ 3089902 w 3089902"/>
              <a:gd name="connsiteY1" fmla="*/ 0 h 399054"/>
              <a:gd name="connsiteX2" fmla="*/ 3089902 w 3089902"/>
              <a:gd name="connsiteY2" fmla="*/ 399054 h 399054"/>
              <a:gd name="connsiteX3" fmla="*/ 0 w 3089902"/>
              <a:gd name="connsiteY3" fmla="*/ 399054 h 399054"/>
              <a:gd name="connsiteX4" fmla="*/ 0 w 3089902"/>
              <a:gd name="connsiteY4" fmla="*/ 0 h 399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9902" h="399054">
                <a:moveTo>
                  <a:pt x="0" y="0"/>
                </a:moveTo>
                <a:lnTo>
                  <a:pt x="3089902" y="0"/>
                </a:lnTo>
                <a:lnTo>
                  <a:pt x="3089902" y="399054"/>
                </a:lnTo>
                <a:lnTo>
                  <a:pt x="0" y="399054"/>
                </a:lnTo>
                <a:lnTo>
                  <a:pt x="0" y="0"/>
                </a:lnTo>
                <a:close/>
              </a:path>
            </a:pathLst>
          </a:custGeom>
          <a:ln>
            <a:solidFill>
              <a:schemeClr val="accent5">
                <a:alpha val="90000"/>
              </a:schemeClr>
            </a:solidFill>
          </a:ln>
        </p:spPr>
        <p:style>
          <a:lnRef idx="2">
            <a:schemeClr val="dk1">
              <a:alpha val="90000"/>
              <a:hueOff val="0"/>
              <a:satOff val="0"/>
              <a:lumOff val="0"/>
              <a:alphaOff val="0"/>
            </a:schemeClr>
          </a:lnRef>
          <a:fillRef idx="1">
            <a:schemeClr val="lt1">
              <a:alpha val="90000"/>
              <a:tint val="40000"/>
              <a:hueOff val="0"/>
              <a:satOff val="0"/>
              <a:lumOff val="0"/>
              <a:alphaOff val="0"/>
            </a:schemeClr>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96000" tIns="36000" rIns="36000" bIns="36000" numCol="1" spcCol="1270" anchor="ctr" anchorCtr="0">
            <a:noAutofit/>
          </a:bodyPr>
          <a:lstStyle/>
          <a:p>
            <a:pPr defTabSz="400050">
              <a:lnSpc>
                <a:spcPct val="90000"/>
              </a:lnSpc>
              <a:spcAft>
                <a:spcPct val="35000"/>
              </a:spcAft>
            </a:pPr>
            <a:r>
              <a:rPr lang="pl-PL" sz="900" dirty="0">
                <a:solidFill>
                  <a:schemeClr val="accent5">
                    <a:lumMod val="50000"/>
                  </a:schemeClr>
                </a:solidFill>
              </a:rPr>
              <a:t>częściej jako </a:t>
            </a:r>
            <a:r>
              <a:rPr lang="pl-PL" sz="900" dirty="0" smtClean="0">
                <a:solidFill>
                  <a:schemeClr val="accent5">
                    <a:lumMod val="50000"/>
                  </a:schemeClr>
                </a:solidFill>
              </a:rPr>
              <a:t>złą widzą </a:t>
            </a:r>
            <a:r>
              <a:rPr lang="pl-PL" sz="900" dirty="0">
                <a:solidFill>
                  <a:schemeClr val="accent5">
                    <a:lumMod val="50000"/>
                  </a:schemeClr>
                </a:solidFill>
              </a:rPr>
              <a:t>ją</a:t>
            </a:r>
            <a:r>
              <a:rPr lang="pl-PL" sz="900" dirty="0" smtClean="0">
                <a:solidFill>
                  <a:schemeClr val="accent5">
                    <a:lumMod val="50000"/>
                  </a:schemeClr>
                </a:solidFill>
              </a:rPr>
              <a:t>:</a:t>
            </a:r>
            <a:endParaRPr lang="pl-PL" sz="900" dirty="0">
              <a:solidFill>
                <a:schemeClr val="accent5">
                  <a:lumMod val="50000"/>
                </a:schemeClr>
              </a:solidFill>
            </a:endParaRPr>
          </a:p>
        </p:txBody>
      </p:sp>
      <p:sp>
        <p:nvSpPr>
          <p:cNvPr id="18" name="Dowolny kształt 17"/>
          <p:cNvSpPr/>
          <p:nvPr/>
        </p:nvSpPr>
        <p:spPr>
          <a:xfrm>
            <a:off x="5992186" y="4510526"/>
            <a:ext cx="2933605" cy="399054"/>
          </a:xfrm>
          <a:custGeom>
            <a:avLst/>
            <a:gdLst>
              <a:gd name="connsiteX0" fmla="*/ 0 w 3089902"/>
              <a:gd name="connsiteY0" fmla="*/ 0 h 399054"/>
              <a:gd name="connsiteX1" fmla="*/ 3089902 w 3089902"/>
              <a:gd name="connsiteY1" fmla="*/ 0 h 399054"/>
              <a:gd name="connsiteX2" fmla="*/ 3089902 w 3089902"/>
              <a:gd name="connsiteY2" fmla="*/ 399054 h 399054"/>
              <a:gd name="connsiteX3" fmla="*/ 0 w 3089902"/>
              <a:gd name="connsiteY3" fmla="*/ 399054 h 399054"/>
              <a:gd name="connsiteX4" fmla="*/ 0 w 3089902"/>
              <a:gd name="connsiteY4" fmla="*/ 0 h 399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9902" h="399054">
                <a:moveTo>
                  <a:pt x="0" y="0"/>
                </a:moveTo>
                <a:lnTo>
                  <a:pt x="3089902" y="0"/>
                </a:lnTo>
                <a:lnTo>
                  <a:pt x="3089902" y="399054"/>
                </a:lnTo>
                <a:lnTo>
                  <a:pt x="0" y="399054"/>
                </a:lnTo>
                <a:lnTo>
                  <a:pt x="0" y="0"/>
                </a:lnTo>
                <a:close/>
              </a:path>
            </a:pathLst>
          </a:custGeom>
          <a:ln>
            <a:solidFill>
              <a:schemeClr val="accent5">
                <a:alpha val="90000"/>
              </a:schemeClr>
            </a:solidFill>
          </a:ln>
        </p:spPr>
        <p:style>
          <a:lnRef idx="2">
            <a:schemeClr val="dk1">
              <a:alpha val="90000"/>
              <a:hueOff val="0"/>
              <a:satOff val="0"/>
              <a:lumOff val="0"/>
              <a:alphaOff val="0"/>
            </a:schemeClr>
          </a:lnRef>
          <a:fillRef idx="1">
            <a:schemeClr val="lt1">
              <a:alpha val="90000"/>
              <a:tint val="40000"/>
              <a:hueOff val="0"/>
              <a:satOff val="0"/>
              <a:lumOff val="0"/>
              <a:alphaOff val="0"/>
            </a:schemeClr>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96000" tIns="36000" rIns="36000" bIns="36000" numCol="1" spcCol="1270" anchor="ctr" anchorCtr="0">
            <a:noAutofit/>
          </a:bodyPr>
          <a:lstStyle/>
          <a:p>
            <a:pPr defTabSz="400050">
              <a:lnSpc>
                <a:spcPct val="90000"/>
              </a:lnSpc>
              <a:spcAft>
                <a:spcPct val="35000"/>
              </a:spcAft>
            </a:pPr>
            <a:r>
              <a:rPr lang="pl-PL" sz="900" dirty="0" smtClean="0">
                <a:solidFill>
                  <a:schemeClr val="accent5">
                    <a:lumMod val="50000"/>
                  </a:schemeClr>
                </a:solidFill>
              </a:rPr>
              <a:t>bezrobotni, osoby z wykształceniem  podstawowym i zawodowym, z średnim dochodem w gosp.dom.</a:t>
            </a:r>
            <a:endParaRPr lang="pl-PL" sz="900" dirty="0">
              <a:solidFill>
                <a:schemeClr val="accent5">
                  <a:lumMod val="50000"/>
                </a:schemeClr>
              </a:solidFill>
            </a:endParaRPr>
          </a:p>
        </p:txBody>
      </p:sp>
      <p:sp>
        <p:nvSpPr>
          <p:cNvPr id="20" name="Dowolny kształt 19"/>
          <p:cNvSpPr/>
          <p:nvPr/>
        </p:nvSpPr>
        <p:spPr>
          <a:xfrm>
            <a:off x="5992185" y="2259589"/>
            <a:ext cx="2933605" cy="359903"/>
          </a:xfrm>
          <a:custGeom>
            <a:avLst/>
            <a:gdLst>
              <a:gd name="connsiteX0" fmla="*/ 0 w 3089902"/>
              <a:gd name="connsiteY0" fmla="*/ 0 h 399054"/>
              <a:gd name="connsiteX1" fmla="*/ 3089902 w 3089902"/>
              <a:gd name="connsiteY1" fmla="*/ 0 h 399054"/>
              <a:gd name="connsiteX2" fmla="*/ 3089902 w 3089902"/>
              <a:gd name="connsiteY2" fmla="*/ 399054 h 399054"/>
              <a:gd name="connsiteX3" fmla="*/ 0 w 3089902"/>
              <a:gd name="connsiteY3" fmla="*/ 399054 h 399054"/>
              <a:gd name="connsiteX4" fmla="*/ 0 w 3089902"/>
              <a:gd name="connsiteY4" fmla="*/ 0 h 399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9902" h="399054">
                <a:moveTo>
                  <a:pt x="0" y="0"/>
                </a:moveTo>
                <a:lnTo>
                  <a:pt x="3089902" y="0"/>
                </a:lnTo>
                <a:lnTo>
                  <a:pt x="3089902" y="399054"/>
                </a:lnTo>
                <a:lnTo>
                  <a:pt x="0" y="399054"/>
                </a:lnTo>
                <a:lnTo>
                  <a:pt x="0" y="0"/>
                </a:lnTo>
                <a:close/>
              </a:path>
            </a:pathLst>
          </a:custGeom>
          <a:ln>
            <a:solidFill>
              <a:schemeClr val="accent5">
                <a:alpha val="90000"/>
              </a:schemeClr>
            </a:solidFill>
          </a:ln>
        </p:spPr>
        <p:style>
          <a:lnRef idx="2">
            <a:schemeClr val="dk1">
              <a:alpha val="90000"/>
              <a:hueOff val="0"/>
              <a:satOff val="0"/>
              <a:lumOff val="0"/>
              <a:alphaOff val="0"/>
            </a:schemeClr>
          </a:lnRef>
          <a:fillRef idx="1">
            <a:schemeClr val="lt1">
              <a:alpha val="90000"/>
              <a:tint val="40000"/>
              <a:hueOff val="0"/>
              <a:satOff val="0"/>
              <a:lumOff val="0"/>
              <a:alphaOff val="0"/>
            </a:schemeClr>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96000" tIns="36000" rIns="36000" bIns="36000" numCol="1" spcCol="1270" anchor="ctr" anchorCtr="0">
            <a:noAutofit/>
          </a:bodyPr>
          <a:lstStyle/>
          <a:p>
            <a:pPr lvl="0" defTabSz="400050">
              <a:lnSpc>
                <a:spcPct val="90000"/>
              </a:lnSpc>
              <a:spcAft>
                <a:spcPct val="35000"/>
              </a:spcAft>
            </a:pPr>
            <a:r>
              <a:rPr lang="pl-PL" sz="900" kern="1200" dirty="0" smtClean="0">
                <a:solidFill>
                  <a:schemeClr val="accent5">
                    <a:lumMod val="50000"/>
                  </a:schemeClr>
                </a:solidFill>
              </a:rPr>
              <a:t>wyborcy Mazura w 2010, </a:t>
            </a:r>
            <a:r>
              <a:rPr lang="pl-PL" sz="900" dirty="0">
                <a:solidFill>
                  <a:schemeClr val="accent5">
                    <a:lumMod val="50000"/>
                  </a:schemeClr>
                </a:solidFill>
              </a:rPr>
              <a:t>uważający, że w Zawierciu jest </a:t>
            </a:r>
            <a:r>
              <a:rPr lang="pl-PL" sz="900" dirty="0" smtClean="0">
                <a:solidFill>
                  <a:schemeClr val="accent5">
                    <a:lumMod val="50000"/>
                  </a:schemeClr>
                </a:solidFill>
              </a:rPr>
              <a:t>zmiana na lepsze</a:t>
            </a:r>
            <a:endParaRPr lang="pl-PL" sz="900" kern="1200" dirty="0">
              <a:solidFill>
                <a:schemeClr val="accent5">
                  <a:lumMod val="50000"/>
                </a:schemeClr>
              </a:solidFill>
            </a:endParaRPr>
          </a:p>
        </p:txBody>
      </p:sp>
      <p:sp>
        <p:nvSpPr>
          <p:cNvPr id="21" name="Dowolny kształt 20"/>
          <p:cNvSpPr/>
          <p:nvPr/>
        </p:nvSpPr>
        <p:spPr>
          <a:xfrm>
            <a:off x="5992185" y="4909579"/>
            <a:ext cx="2933605" cy="691127"/>
          </a:xfrm>
          <a:custGeom>
            <a:avLst/>
            <a:gdLst>
              <a:gd name="connsiteX0" fmla="*/ 0 w 3089902"/>
              <a:gd name="connsiteY0" fmla="*/ 0 h 399054"/>
              <a:gd name="connsiteX1" fmla="*/ 3089902 w 3089902"/>
              <a:gd name="connsiteY1" fmla="*/ 0 h 399054"/>
              <a:gd name="connsiteX2" fmla="*/ 3089902 w 3089902"/>
              <a:gd name="connsiteY2" fmla="*/ 399054 h 399054"/>
              <a:gd name="connsiteX3" fmla="*/ 0 w 3089902"/>
              <a:gd name="connsiteY3" fmla="*/ 399054 h 399054"/>
              <a:gd name="connsiteX4" fmla="*/ 0 w 3089902"/>
              <a:gd name="connsiteY4" fmla="*/ 0 h 399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9902" h="399054">
                <a:moveTo>
                  <a:pt x="0" y="0"/>
                </a:moveTo>
                <a:lnTo>
                  <a:pt x="3089902" y="0"/>
                </a:lnTo>
                <a:lnTo>
                  <a:pt x="3089902" y="399054"/>
                </a:lnTo>
                <a:lnTo>
                  <a:pt x="0" y="399054"/>
                </a:lnTo>
                <a:lnTo>
                  <a:pt x="0" y="0"/>
                </a:lnTo>
                <a:close/>
              </a:path>
            </a:pathLst>
          </a:custGeom>
          <a:ln>
            <a:solidFill>
              <a:schemeClr val="accent5">
                <a:alpha val="90000"/>
              </a:schemeClr>
            </a:solidFill>
          </a:ln>
        </p:spPr>
        <p:style>
          <a:lnRef idx="2">
            <a:schemeClr val="dk1">
              <a:alpha val="90000"/>
              <a:hueOff val="0"/>
              <a:satOff val="0"/>
              <a:lumOff val="0"/>
              <a:alphaOff val="0"/>
            </a:schemeClr>
          </a:lnRef>
          <a:fillRef idx="1">
            <a:schemeClr val="lt1">
              <a:alpha val="90000"/>
              <a:tint val="40000"/>
              <a:hueOff val="0"/>
              <a:satOff val="0"/>
              <a:lumOff val="0"/>
              <a:alphaOff val="0"/>
            </a:schemeClr>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96000" tIns="36000" rIns="36000" bIns="36000" numCol="1" spcCol="1270" anchor="ctr" anchorCtr="0">
            <a:noAutofit/>
          </a:bodyPr>
          <a:lstStyle/>
          <a:p>
            <a:pPr defTabSz="400050">
              <a:lnSpc>
                <a:spcPct val="90000"/>
              </a:lnSpc>
              <a:spcAft>
                <a:spcPct val="35000"/>
              </a:spcAft>
            </a:pPr>
            <a:r>
              <a:rPr lang="pl-PL" sz="900" dirty="0" smtClean="0">
                <a:solidFill>
                  <a:schemeClr val="accent5">
                    <a:lumMod val="50000"/>
                  </a:schemeClr>
                </a:solidFill>
              </a:rPr>
              <a:t>uważający, że w Zawierciu jest zła sytuacja, że zmieniła się na gorsze, źle oceniający Macha, planujący zagłosować na Roka, albo nie wiedzą na kogo, głosowali w 2010 na Macha, Trepkę</a:t>
            </a:r>
            <a:r>
              <a:rPr lang="pl-PL" sz="900" dirty="0">
                <a:solidFill>
                  <a:schemeClr val="accent5">
                    <a:lumMod val="50000"/>
                  </a:schemeClr>
                </a:solidFill>
              </a:rPr>
              <a:t> </a:t>
            </a:r>
            <a:r>
              <a:rPr lang="pl-PL" sz="900" dirty="0" smtClean="0">
                <a:solidFill>
                  <a:schemeClr val="accent5">
                    <a:lumMod val="50000"/>
                  </a:schemeClr>
                </a:solidFill>
              </a:rPr>
              <a:t>lub odmawiają odpowiedzi</a:t>
            </a:r>
            <a:endParaRPr lang="pl-PL" sz="900" dirty="0">
              <a:solidFill>
                <a:schemeClr val="accent5">
                  <a:lumMod val="50000"/>
                </a:schemeClr>
              </a:solidFill>
            </a:endParaRPr>
          </a:p>
        </p:txBody>
      </p:sp>
      <p:sp>
        <p:nvSpPr>
          <p:cNvPr id="22" name="Dowolny kształt 21"/>
          <p:cNvSpPr/>
          <p:nvPr/>
        </p:nvSpPr>
        <p:spPr>
          <a:xfrm>
            <a:off x="5999112" y="2974070"/>
            <a:ext cx="2933605" cy="255055"/>
          </a:xfrm>
          <a:custGeom>
            <a:avLst/>
            <a:gdLst>
              <a:gd name="connsiteX0" fmla="*/ 0 w 3089902"/>
              <a:gd name="connsiteY0" fmla="*/ 0 h 399054"/>
              <a:gd name="connsiteX1" fmla="*/ 3089902 w 3089902"/>
              <a:gd name="connsiteY1" fmla="*/ 0 h 399054"/>
              <a:gd name="connsiteX2" fmla="*/ 3089902 w 3089902"/>
              <a:gd name="connsiteY2" fmla="*/ 399054 h 399054"/>
              <a:gd name="connsiteX3" fmla="*/ 0 w 3089902"/>
              <a:gd name="connsiteY3" fmla="*/ 399054 h 399054"/>
              <a:gd name="connsiteX4" fmla="*/ 0 w 3089902"/>
              <a:gd name="connsiteY4" fmla="*/ 0 h 399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9902" h="399054">
                <a:moveTo>
                  <a:pt x="0" y="0"/>
                </a:moveTo>
                <a:lnTo>
                  <a:pt x="3089902" y="0"/>
                </a:lnTo>
                <a:lnTo>
                  <a:pt x="3089902" y="399054"/>
                </a:lnTo>
                <a:lnTo>
                  <a:pt x="0" y="399054"/>
                </a:lnTo>
                <a:lnTo>
                  <a:pt x="0" y="0"/>
                </a:lnTo>
                <a:close/>
              </a:path>
            </a:pathLst>
          </a:custGeom>
          <a:ln>
            <a:solidFill>
              <a:schemeClr val="accent5">
                <a:alpha val="90000"/>
              </a:schemeClr>
            </a:solidFill>
          </a:ln>
        </p:spPr>
        <p:style>
          <a:lnRef idx="2">
            <a:schemeClr val="dk1">
              <a:alpha val="90000"/>
              <a:hueOff val="0"/>
              <a:satOff val="0"/>
              <a:lumOff val="0"/>
              <a:alphaOff val="0"/>
            </a:schemeClr>
          </a:lnRef>
          <a:fillRef idx="1">
            <a:schemeClr val="lt1">
              <a:alpha val="90000"/>
              <a:tint val="40000"/>
              <a:hueOff val="0"/>
              <a:satOff val="0"/>
              <a:lumOff val="0"/>
              <a:alphaOff val="0"/>
            </a:schemeClr>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96000" tIns="36000" rIns="36000" bIns="36000" numCol="1" spcCol="1270" anchor="ctr" anchorCtr="0">
            <a:noAutofit/>
          </a:bodyPr>
          <a:lstStyle/>
          <a:p>
            <a:pPr lvl="0" algn="l" defTabSz="400050">
              <a:lnSpc>
                <a:spcPct val="90000"/>
              </a:lnSpc>
              <a:spcBef>
                <a:spcPct val="0"/>
              </a:spcBef>
              <a:spcAft>
                <a:spcPct val="35000"/>
              </a:spcAft>
            </a:pPr>
            <a:r>
              <a:rPr lang="pl-PL" sz="900" kern="1200" dirty="0" smtClean="0">
                <a:solidFill>
                  <a:schemeClr val="accent5">
                    <a:lumMod val="50000"/>
                  </a:schemeClr>
                </a:solidFill>
              </a:rPr>
              <a:t>częściej jako neutralną widzą ją:</a:t>
            </a:r>
            <a:endParaRPr lang="pl-PL" sz="900" kern="1200" dirty="0">
              <a:solidFill>
                <a:schemeClr val="accent5">
                  <a:lumMod val="50000"/>
                </a:schemeClr>
              </a:solidFill>
            </a:endParaRPr>
          </a:p>
        </p:txBody>
      </p:sp>
      <p:sp>
        <p:nvSpPr>
          <p:cNvPr id="23" name="Dowolny kształt 22"/>
          <p:cNvSpPr/>
          <p:nvPr/>
        </p:nvSpPr>
        <p:spPr>
          <a:xfrm>
            <a:off x="5999112" y="3229125"/>
            <a:ext cx="2933605" cy="236387"/>
          </a:xfrm>
          <a:custGeom>
            <a:avLst/>
            <a:gdLst>
              <a:gd name="connsiteX0" fmla="*/ 0 w 3089902"/>
              <a:gd name="connsiteY0" fmla="*/ 0 h 399054"/>
              <a:gd name="connsiteX1" fmla="*/ 3089902 w 3089902"/>
              <a:gd name="connsiteY1" fmla="*/ 0 h 399054"/>
              <a:gd name="connsiteX2" fmla="*/ 3089902 w 3089902"/>
              <a:gd name="connsiteY2" fmla="*/ 399054 h 399054"/>
              <a:gd name="connsiteX3" fmla="*/ 0 w 3089902"/>
              <a:gd name="connsiteY3" fmla="*/ 399054 h 399054"/>
              <a:gd name="connsiteX4" fmla="*/ 0 w 3089902"/>
              <a:gd name="connsiteY4" fmla="*/ 0 h 399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9902" h="399054">
                <a:moveTo>
                  <a:pt x="0" y="0"/>
                </a:moveTo>
                <a:lnTo>
                  <a:pt x="3089902" y="0"/>
                </a:lnTo>
                <a:lnTo>
                  <a:pt x="3089902" y="399054"/>
                </a:lnTo>
                <a:lnTo>
                  <a:pt x="0" y="399054"/>
                </a:lnTo>
                <a:lnTo>
                  <a:pt x="0" y="0"/>
                </a:lnTo>
                <a:close/>
              </a:path>
            </a:pathLst>
          </a:custGeom>
          <a:ln>
            <a:solidFill>
              <a:schemeClr val="accent5">
                <a:alpha val="90000"/>
              </a:schemeClr>
            </a:solidFill>
          </a:ln>
        </p:spPr>
        <p:style>
          <a:lnRef idx="2">
            <a:schemeClr val="dk1">
              <a:alpha val="90000"/>
              <a:hueOff val="0"/>
              <a:satOff val="0"/>
              <a:lumOff val="0"/>
              <a:alphaOff val="0"/>
            </a:schemeClr>
          </a:lnRef>
          <a:fillRef idx="1">
            <a:schemeClr val="lt1">
              <a:alpha val="90000"/>
              <a:tint val="40000"/>
              <a:hueOff val="0"/>
              <a:satOff val="0"/>
              <a:lumOff val="0"/>
              <a:alphaOff val="0"/>
            </a:schemeClr>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96000" tIns="36000" rIns="36000" bIns="36000" numCol="1" spcCol="1270" anchor="ctr" anchorCtr="0">
            <a:noAutofit/>
          </a:bodyPr>
          <a:lstStyle/>
          <a:p>
            <a:pPr lvl="0" algn="l" defTabSz="400050">
              <a:lnSpc>
                <a:spcPct val="90000"/>
              </a:lnSpc>
              <a:spcBef>
                <a:spcPct val="0"/>
              </a:spcBef>
              <a:spcAft>
                <a:spcPct val="35000"/>
              </a:spcAft>
            </a:pPr>
            <a:r>
              <a:rPr lang="pl-PL" sz="900" kern="1200" dirty="0" smtClean="0">
                <a:solidFill>
                  <a:schemeClr val="accent5">
                    <a:lumMod val="50000"/>
                  </a:schemeClr>
                </a:solidFill>
              </a:rPr>
              <a:t>osoby z wyższym dochodem w gosp.dom.</a:t>
            </a:r>
            <a:endParaRPr lang="pl-PL" sz="900" kern="1200" dirty="0">
              <a:solidFill>
                <a:schemeClr val="accent5">
                  <a:lumMod val="50000"/>
                </a:schemeClr>
              </a:solidFill>
            </a:endParaRPr>
          </a:p>
        </p:txBody>
      </p:sp>
      <p:sp>
        <p:nvSpPr>
          <p:cNvPr id="25" name="Dowolny kształt 24"/>
          <p:cNvSpPr/>
          <p:nvPr/>
        </p:nvSpPr>
        <p:spPr>
          <a:xfrm>
            <a:off x="5999111" y="3465512"/>
            <a:ext cx="2933605" cy="470246"/>
          </a:xfrm>
          <a:custGeom>
            <a:avLst/>
            <a:gdLst>
              <a:gd name="connsiteX0" fmla="*/ 0 w 3089902"/>
              <a:gd name="connsiteY0" fmla="*/ 0 h 399054"/>
              <a:gd name="connsiteX1" fmla="*/ 3089902 w 3089902"/>
              <a:gd name="connsiteY1" fmla="*/ 0 h 399054"/>
              <a:gd name="connsiteX2" fmla="*/ 3089902 w 3089902"/>
              <a:gd name="connsiteY2" fmla="*/ 399054 h 399054"/>
              <a:gd name="connsiteX3" fmla="*/ 0 w 3089902"/>
              <a:gd name="connsiteY3" fmla="*/ 399054 h 399054"/>
              <a:gd name="connsiteX4" fmla="*/ 0 w 3089902"/>
              <a:gd name="connsiteY4" fmla="*/ 0 h 399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9902" h="399054">
                <a:moveTo>
                  <a:pt x="0" y="0"/>
                </a:moveTo>
                <a:lnTo>
                  <a:pt x="3089902" y="0"/>
                </a:lnTo>
                <a:lnTo>
                  <a:pt x="3089902" y="399054"/>
                </a:lnTo>
                <a:lnTo>
                  <a:pt x="0" y="399054"/>
                </a:lnTo>
                <a:lnTo>
                  <a:pt x="0" y="0"/>
                </a:lnTo>
                <a:close/>
              </a:path>
            </a:pathLst>
          </a:custGeom>
          <a:ln>
            <a:solidFill>
              <a:schemeClr val="accent5">
                <a:alpha val="90000"/>
              </a:schemeClr>
            </a:solidFill>
          </a:ln>
        </p:spPr>
        <p:style>
          <a:lnRef idx="2">
            <a:schemeClr val="dk1">
              <a:alpha val="90000"/>
              <a:hueOff val="0"/>
              <a:satOff val="0"/>
              <a:lumOff val="0"/>
              <a:alphaOff val="0"/>
            </a:schemeClr>
          </a:lnRef>
          <a:fillRef idx="1">
            <a:schemeClr val="lt1">
              <a:alpha val="90000"/>
              <a:tint val="40000"/>
              <a:hueOff val="0"/>
              <a:satOff val="0"/>
              <a:lumOff val="0"/>
              <a:alphaOff val="0"/>
            </a:schemeClr>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96000" tIns="36000" rIns="36000" bIns="36000" numCol="1" spcCol="1270" anchor="ctr" anchorCtr="0">
            <a:noAutofit/>
          </a:bodyPr>
          <a:lstStyle/>
          <a:p>
            <a:pPr defTabSz="400050">
              <a:lnSpc>
                <a:spcPct val="90000"/>
              </a:lnSpc>
              <a:spcAft>
                <a:spcPct val="35000"/>
              </a:spcAft>
            </a:pPr>
            <a:r>
              <a:rPr lang="pl-PL" sz="900" dirty="0">
                <a:solidFill>
                  <a:schemeClr val="accent5">
                    <a:lumMod val="50000"/>
                  </a:schemeClr>
                </a:solidFill>
              </a:rPr>
              <a:t>neutralnie postrzegający sytuację w </a:t>
            </a:r>
            <a:r>
              <a:rPr lang="pl-PL" sz="900" kern="1200" dirty="0" smtClean="0">
                <a:solidFill>
                  <a:schemeClr val="accent5">
                    <a:lumMod val="50000"/>
                  </a:schemeClr>
                </a:solidFill>
              </a:rPr>
              <a:t>Zawierciu, widzący zmiany na lepsze, planujący zagłosować na Mazura i jego </a:t>
            </a:r>
            <a:r>
              <a:rPr lang="pl-PL" sz="900" dirty="0" smtClean="0">
                <a:solidFill>
                  <a:schemeClr val="accent5">
                    <a:lumMod val="50000"/>
                  </a:schemeClr>
                </a:solidFill>
              </a:rPr>
              <a:t>wyborcy w 2010</a:t>
            </a:r>
            <a:endParaRPr lang="pl-PL" sz="900" dirty="0">
              <a:solidFill>
                <a:schemeClr val="accent5">
                  <a:lumMod val="50000"/>
                </a:schemeClr>
              </a:solidFill>
            </a:endParaRPr>
          </a:p>
        </p:txBody>
      </p:sp>
      <p:sp>
        <p:nvSpPr>
          <p:cNvPr id="9" name="Dowolny kształt 8"/>
          <p:cNvSpPr/>
          <p:nvPr/>
        </p:nvSpPr>
        <p:spPr>
          <a:xfrm>
            <a:off x="5865072" y="1582945"/>
            <a:ext cx="458683" cy="458683"/>
          </a:xfrm>
          <a:custGeom>
            <a:avLst/>
            <a:gdLst>
              <a:gd name="connsiteX0" fmla="*/ 0 w 398855"/>
              <a:gd name="connsiteY0" fmla="*/ 199428 h 398855"/>
              <a:gd name="connsiteX1" fmla="*/ 199428 w 398855"/>
              <a:gd name="connsiteY1" fmla="*/ 0 h 398855"/>
              <a:gd name="connsiteX2" fmla="*/ 398856 w 398855"/>
              <a:gd name="connsiteY2" fmla="*/ 199428 h 398855"/>
              <a:gd name="connsiteX3" fmla="*/ 199428 w 398855"/>
              <a:gd name="connsiteY3" fmla="*/ 398856 h 398855"/>
              <a:gd name="connsiteX4" fmla="*/ 0 w 398855"/>
              <a:gd name="connsiteY4" fmla="*/ 199428 h 3988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855" h="398855">
                <a:moveTo>
                  <a:pt x="0" y="199428"/>
                </a:moveTo>
                <a:cubicBezTo>
                  <a:pt x="0" y="89287"/>
                  <a:pt x="89287" y="0"/>
                  <a:pt x="199428" y="0"/>
                </a:cubicBezTo>
                <a:cubicBezTo>
                  <a:pt x="309569" y="0"/>
                  <a:pt x="398856" y="89287"/>
                  <a:pt x="398856" y="199428"/>
                </a:cubicBezTo>
                <a:cubicBezTo>
                  <a:pt x="398856" y="309569"/>
                  <a:pt x="309569" y="398856"/>
                  <a:pt x="199428" y="398856"/>
                </a:cubicBezTo>
                <a:cubicBezTo>
                  <a:pt x="89287" y="398856"/>
                  <a:pt x="0" y="309569"/>
                  <a:pt x="0" y="199428"/>
                </a:cubicBezTo>
                <a:close/>
              </a:path>
            </a:pathLst>
          </a:custGeom>
          <a:solidFill>
            <a:schemeClr val="accent3"/>
          </a:solidFill>
        </p:spPr>
        <p:style>
          <a:lnRef idx="2">
            <a:schemeClr val="dk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58411" tIns="58411" rIns="58411" bIns="58411" numCol="1" spcCol="1270" anchor="ctr" anchorCtr="0">
            <a:noAutofit/>
          </a:bodyPr>
          <a:lstStyle/>
          <a:p>
            <a:pPr lvl="0" algn="ctr" defTabSz="933450">
              <a:lnSpc>
                <a:spcPct val="90000"/>
              </a:lnSpc>
              <a:spcBef>
                <a:spcPct val="0"/>
              </a:spcBef>
              <a:spcAft>
                <a:spcPct val="35000"/>
              </a:spcAft>
            </a:pPr>
            <a:r>
              <a:rPr lang="pl-PL" sz="2100" kern="1200" dirty="0" smtClean="0"/>
              <a:t>+</a:t>
            </a:r>
            <a:endParaRPr lang="pl-PL" sz="2100" kern="1200" dirty="0"/>
          </a:p>
        </p:txBody>
      </p:sp>
      <p:sp>
        <p:nvSpPr>
          <p:cNvPr id="19" name="Dowolny kształt 18"/>
          <p:cNvSpPr/>
          <p:nvPr/>
        </p:nvSpPr>
        <p:spPr>
          <a:xfrm>
            <a:off x="5865071" y="4050059"/>
            <a:ext cx="458683" cy="458683"/>
          </a:xfrm>
          <a:custGeom>
            <a:avLst/>
            <a:gdLst>
              <a:gd name="connsiteX0" fmla="*/ 0 w 398855"/>
              <a:gd name="connsiteY0" fmla="*/ 199428 h 398855"/>
              <a:gd name="connsiteX1" fmla="*/ 199428 w 398855"/>
              <a:gd name="connsiteY1" fmla="*/ 0 h 398855"/>
              <a:gd name="connsiteX2" fmla="*/ 398856 w 398855"/>
              <a:gd name="connsiteY2" fmla="*/ 199428 h 398855"/>
              <a:gd name="connsiteX3" fmla="*/ 199428 w 398855"/>
              <a:gd name="connsiteY3" fmla="*/ 398856 h 398855"/>
              <a:gd name="connsiteX4" fmla="*/ 0 w 398855"/>
              <a:gd name="connsiteY4" fmla="*/ 199428 h 3988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855" h="398855">
                <a:moveTo>
                  <a:pt x="0" y="199428"/>
                </a:moveTo>
                <a:cubicBezTo>
                  <a:pt x="0" y="89287"/>
                  <a:pt x="89287" y="0"/>
                  <a:pt x="199428" y="0"/>
                </a:cubicBezTo>
                <a:cubicBezTo>
                  <a:pt x="309569" y="0"/>
                  <a:pt x="398856" y="89287"/>
                  <a:pt x="398856" y="199428"/>
                </a:cubicBezTo>
                <a:cubicBezTo>
                  <a:pt x="398856" y="309569"/>
                  <a:pt x="309569" y="398856"/>
                  <a:pt x="199428" y="398856"/>
                </a:cubicBezTo>
                <a:cubicBezTo>
                  <a:pt x="89287" y="398856"/>
                  <a:pt x="0" y="309569"/>
                  <a:pt x="0" y="199428"/>
                </a:cubicBezTo>
                <a:close/>
              </a:path>
            </a:pathLst>
          </a:custGeom>
          <a:solidFill>
            <a:srgbClr val="FF0000"/>
          </a:solidFill>
        </p:spPr>
        <p:style>
          <a:lnRef idx="2">
            <a:schemeClr val="dk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58411" tIns="58411" rIns="58411" bIns="58411" numCol="1" spcCol="1270" anchor="ctr" anchorCtr="0">
            <a:noAutofit/>
          </a:bodyPr>
          <a:lstStyle/>
          <a:p>
            <a:pPr lvl="0" algn="ctr" defTabSz="933450">
              <a:lnSpc>
                <a:spcPct val="90000"/>
              </a:lnSpc>
              <a:spcBef>
                <a:spcPct val="0"/>
              </a:spcBef>
              <a:spcAft>
                <a:spcPct val="35000"/>
              </a:spcAft>
            </a:pPr>
            <a:r>
              <a:rPr lang="pl-PL" sz="2100" kern="1200" dirty="0" smtClean="0"/>
              <a:t>-</a:t>
            </a:r>
            <a:endParaRPr lang="pl-PL" sz="2100" kern="1200" dirty="0"/>
          </a:p>
        </p:txBody>
      </p:sp>
      <p:sp>
        <p:nvSpPr>
          <p:cNvPr id="24" name="Dowolny kształt 23"/>
          <p:cNvSpPr/>
          <p:nvPr/>
        </p:nvSpPr>
        <p:spPr>
          <a:xfrm>
            <a:off x="5871998" y="2784836"/>
            <a:ext cx="458683" cy="458683"/>
          </a:xfrm>
          <a:custGeom>
            <a:avLst/>
            <a:gdLst>
              <a:gd name="connsiteX0" fmla="*/ 0 w 398855"/>
              <a:gd name="connsiteY0" fmla="*/ 199428 h 398855"/>
              <a:gd name="connsiteX1" fmla="*/ 199428 w 398855"/>
              <a:gd name="connsiteY1" fmla="*/ 0 h 398855"/>
              <a:gd name="connsiteX2" fmla="*/ 398856 w 398855"/>
              <a:gd name="connsiteY2" fmla="*/ 199428 h 398855"/>
              <a:gd name="connsiteX3" fmla="*/ 199428 w 398855"/>
              <a:gd name="connsiteY3" fmla="*/ 398856 h 398855"/>
              <a:gd name="connsiteX4" fmla="*/ 0 w 398855"/>
              <a:gd name="connsiteY4" fmla="*/ 199428 h 3988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855" h="398855">
                <a:moveTo>
                  <a:pt x="0" y="199428"/>
                </a:moveTo>
                <a:cubicBezTo>
                  <a:pt x="0" y="89287"/>
                  <a:pt x="89287" y="0"/>
                  <a:pt x="199428" y="0"/>
                </a:cubicBezTo>
                <a:cubicBezTo>
                  <a:pt x="309569" y="0"/>
                  <a:pt x="398856" y="89287"/>
                  <a:pt x="398856" y="199428"/>
                </a:cubicBezTo>
                <a:cubicBezTo>
                  <a:pt x="398856" y="309569"/>
                  <a:pt x="309569" y="398856"/>
                  <a:pt x="199428" y="398856"/>
                </a:cubicBezTo>
                <a:cubicBezTo>
                  <a:pt x="89287" y="398856"/>
                  <a:pt x="0" y="309569"/>
                  <a:pt x="0" y="199428"/>
                </a:cubicBezTo>
                <a:close/>
              </a:path>
            </a:pathLst>
          </a:custGeom>
          <a:solidFill>
            <a:schemeClr val="accent1"/>
          </a:solidFill>
        </p:spPr>
        <p:style>
          <a:lnRef idx="2">
            <a:schemeClr val="dk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58411" tIns="58411" rIns="58411" bIns="58411" numCol="1" spcCol="1270" anchor="ctr" anchorCtr="0">
            <a:noAutofit/>
          </a:bodyPr>
          <a:lstStyle/>
          <a:p>
            <a:pPr lvl="0" algn="ctr" defTabSz="933450">
              <a:lnSpc>
                <a:spcPct val="90000"/>
              </a:lnSpc>
              <a:spcBef>
                <a:spcPct val="0"/>
              </a:spcBef>
              <a:spcAft>
                <a:spcPct val="35000"/>
              </a:spcAft>
            </a:pPr>
            <a:r>
              <a:rPr lang="pl-PL" sz="2100" kern="1200" dirty="0" smtClean="0"/>
              <a:t>+/-</a:t>
            </a:r>
            <a:endParaRPr lang="pl-PL" sz="2100" kern="1200" dirty="0"/>
          </a:p>
        </p:txBody>
      </p:sp>
      <p:pic>
        <p:nvPicPr>
          <p:cNvPr id="27" name="Picture 2" descr="C:\badania\olg_wag\Olga.009\Nowa Europa\obrazki\images (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2" y="6248400"/>
            <a:ext cx="617801" cy="60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32413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ytuł 6"/>
          <p:cNvSpPr>
            <a:spLocks noGrp="1"/>
          </p:cNvSpPr>
          <p:nvPr>
            <p:ph type="title"/>
          </p:nvPr>
        </p:nvSpPr>
        <p:spPr/>
        <p:txBody>
          <a:bodyPr/>
          <a:lstStyle/>
          <a:p>
            <a:r>
              <a:rPr lang="pl-PL" dirty="0" smtClean="0"/>
              <a:t>Najważniejsze problemy w Polsce – top2boxes</a:t>
            </a:r>
            <a:endParaRPr lang="pl-PL" dirty="0"/>
          </a:p>
        </p:txBody>
      </p:sp>
      <p:sp>
        <p:nvSpPr>
          <p:cNvPr id="5" name="Symbol zastępczy stopki 4"/>
          <p:cNvSpPr>
            <a:spLocks noGrp="1"/>
          </p:cNvSpPr>
          <p:nvPr>
            <p:ph type="ftr" sz="quarter" idx="21"/>
          </p:nvPr>
        </p:nvSpPr>
        <p:spPr/>
        <p:txBody>
          <a:bodyPr/>
          <a:lstStyle/>
          <a:p>
            <a:pPr>
              <a:defRPr/>
            </a:pPr>
            <a:endParaRPr lang="pt-BR" dirty="0"/>
          </a:p>
        </p:txBody>
      </p:sp>
      <p:sp>
        <p:nvSpPr>
          <p:cNvPr id="6" name="Symbol zastępczy numeru slajdu 5"/>
          <p:cNvSpPr>
            <a:spLocks noGrp="1"/>
          </p:cNvSpPr>
          <p:nvPr>
            <p:ph type="sldNum" sz="quarter" idx="22"/>
          </p:nvPr>
        </p:nvSpPr>
        <p:spPr/>
        <p:txBody>
          <a:bodyPr/>
          <a:lstStyle/>
          <a:p>
            <a:pPr>
              <a:defRPr/>
            </a:pPr>
            <a:fld id="{7E780E03-1735-4FAF-8789-26E9DF0F7B86}" type="slidenum">
              <a:rPr lang="pl-PL" smtClean="0"/>
              <a:pPr>
                <a:defRPr/>
              </a:pPr>
              <a:t>12</a:t>
            </a:fld>
            <a:endParaRPr lang="pl-PL" dirty="0"/>
          </a:p>
        </p:txBody>
      </p:sp>
      <p:sp>
        <p:nvSpPr>
          <p:cNvPr id="18" name="pole tekstowe 9"/>
          <p:cNvSpPr txBox="1">
            <a:spLocks noChangeArrowheads="1"/>
          </p:cNvSpPr>
          <p:nvPr/>
        </p:nvSpPr>
        <p:spPr bwMode="auto">
          <a:xfrm>
            <a:off x="0" y="959450"/>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r>
              <a:rPr lang="pl-PL" sz="1000" b="1" dirty="0">
                <a:latin typeface="+mn-lt"/>
              </a:rPr>
              <a:t>Q2. Jakie są, Pana(i) zdaniem, najważniejsze problemy obecnie w Polsce? Odczytam Panu(i) kilka takich problemów. Przy każdym z nich proszę powiedzieć na ile jest on ważny używając skali, gdzie 1 oznacza zupełnie nieważny, a 5 – bardzo ważny</a:t>
            </a:r>
            <a:r>
              <a:rPr lang="pl-PL" sz="1000" b="1" dirty="0" smtClean="0">
                <a:latin typeface="+mn-lt"/>
              </a:rPr>
              <a:t>.</a:t>
            </a:r>
            <a:br>
              <a:rPr lang="pl-PL" sz="1000" b="1" dirty="0" smtClean="0">
                <a:latin typeface="+mn-lt"/>
              </a:rPr>
            </a:br>
            <a:r>
              <a:rPr lang="pl-PL" sz="800" i="1" dirty="0" smtClean="0">
                <a:solidFill>
                  <a:srgbClr val="000000"/>
                </a:solidFill>
                <a:latin typeface="+mn-lt"/>
              </a:rPr>
              <a:t>Próba</a:t>
            </a:r>
            <a:r>
              <a:rPr lang="en-US" sz="800" i="1" dirty="0" smtClean="0">
                <a:solidFill>
                  <a:srgbClr val="000000"/>
                </a:solidFill>
                <a:latin typeface="+mn-lt"/>
              </a:rPr>
              <a:t>:</a:t>
            </a:r>
            <a:r>
              <a:rPr lang="pl-PL" sz="800" i="1" dirty="0" smtClean="0">
                <a:solidFill>
                  <a:srgbClr val="000000"/>
                </a:solidFill>
                <a:latin typeface="+mn-lt"/>
              </a:rPr>
              <a:t> mieszkańcy Zawiercia, N=500</a:t>
            </a:r>
            <a:endParaRPr lang="pl-PL" sz="800" i="1" dirty="0">
              <a:solidFill>
                <a:srgbClr val="000000"/>
              </a:solidFill>
              <a:latin typeface="+mn-lt"/>
            </a:endParaRPr>
          </a:p>
        </p:txBody>
      </p:sp>
      <p:graphicFrame>
        <p:nvGraphicFramePr>
          <p:cNvPr id="19" name="Wykres 18"/>
          <p:cNvGraphicFramePr/>
          <p:nvPr>
            <p:extLst>
              <p:ext uri="{D42A27DB-BD31-4B8C-83A1-F6EECF244321}">
                <p14:modId xmlns:p14="http://schemas.microsoft.com/office/powerpoint/2010/main" val="4166659841"/>
              </p:ext>
            </p:extLst>
          </p:nvPr>
        </p:nvGraphicFramePr>
        <p:xfrm>
          <a:off x="135081" y="1476375"/>
          <a:ext cx="8416637" cy="3678382"/>
        </p:xfrm>
        <a:graphic>
          <a:graphicData uri="http://schemas.openxmlformats.org/drawingml/2006/chart">
            <c:chart xmlns:c="http://schemas.openxmlformats.org/drawingml/2006/chart" xmlns:r="http://schemas.openxmlformats.org/officeDocument/2006/relationships" r:id="rId2"/>
          </a:graphicData>
        </a:graphic>
      </p:graphicFrame>
      <p:sp>
        <p:nvSpPr>
          <p:cNvPr id="8" name="Symbol zastępczy tekstu 9"/>
          <p:cNvSpPr>
            <a:spLocks noGrp="1"/>
          </p:cNvSpPr>
          <p:nvPr>
            <p:ph type="body" sz="quarter" idx="19"/>
          </p:nvPr>
        </p:nvSpPr>
        <p:spPr>
          <a:xfrm>
            <a:off x="0" y="5433150"/>
            <a:ext cx="9144000" cy="877163"/>
          </a:xfrm>
        </p:spPr>
        <p:txBody>
          <a:bodyPr/>
          <a:lstStyle/>
          <a:p>
            <a:pPr lvl="0" algn="just"/>
            <a:r>
              <a:rPr lang="pl-PL" sz="1200" dirty="0" smtClean="0">
                <a:solidFill>
                  <a:srgbClr val="537177"/>
                </a:solidFill>
              </a:rPr>
              <a:t>Według osób z Zawiercia zdecydowanie najważniejszym problemem w naszym kraju jest bezrobocie. Dwa kolejne istotne problemy to likwidacja przedsiębiorstw (co się oczywiście łączy z problemem bezrobocia) i sytuacja w służbie zdrowia. Jako jedne z ważniejszych problemów wymienili tez badani </a:t>
            </a:r>
            <a:r>
              <a:rPr lang="pl-PL" sz="1200" dirty="0" err="1" smtClean="0">
                <a:solidFill>
                  <a:srgbClr val="537177"/>
                </a:solidFill>
              </a:rPr>
              <a:t>kolesiostwo</a:t>
            </a:r>
            <a:r>
              <a:rPr lang="pl-PL" sz="1200" dirty="0" smtClean="0">
                <a:solidFill>
                  <a:srgbClr val="537177"/>
                </a:solidFill>
              </a:rPr>
              <a:t> czy też tak zwane układy, brak wizji na przyszłość oraz korupcję.</a:t>
            </a:r>
            <a:endParaRPr lang="pl-PL" sz="1200" dirty="0">
              <a:solidFill>
                <a:srgbClr val="537177"/>
              </a:solidFill>
            </a:endParaRPr>
          </a:p>
        </p:txBody>
      </p:sp>
      <p:pic>
        <p:nvPicPr>
          <p:cNvPr id="10" name="Picture 2" descr="C:\badania\olg_wag\Olga.009\Nowa Europa\obrazki\images (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2" y="6248400"/>
            <a:ext cx="617801" cy="60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04156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4"/>
          <p:cNvSpPr>
            <a:spLocks noGrp="1"/>
          </p:cNvSpPr>
          <p:nvPr>
            <p:ph type="sldNum" sz="quarter" idx="23"/>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130C187-58E4-4D35-B113-68B3546FFBA5}" type="slidenum">
              <a:rPr smtClean="0">
                <a:solidFill>
                  <a:srgbClr val="86A4AA"/>
                </a:solidFill>
              </a:rPr>
              <a:pPr fontAlgn="base">
                <a:spcBef>
                  <a:spcPct val="0"/>
                </a:spcBef>
                <a:spcAft>
                  <a:spcPct val="0"/>
                </a:spcAft>
              </a:pPr>
              <a:t>13</a:t>
            </a:fld>
            <a:endParaRPr smtClean="0">
              <a:solidFill>
                <a:srgbClr val="86A4AA"/>
              </a:solidFill>
            </a:endParaRPr>
          </a:p>
        </p:txBody>
      </p:sp>
      <p:sp>
        <p:nvSpPr>
          <p:cNvPr id="5" name="Tytuł 3"/>
          <p:cNvSpPr txBox="1">
            <a:spLocks/>
          </p:cNvSpPr>
          <p:nvPr/>
        </p:nvSpPr>
        <p:spPr bwMode="auto">
          <a:xfrm>
            <a:off x="342900" y="361949"/>
            <a:ext cx="8439150" cy="523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eaLnBrk="0" hangingPunct="0"/>
            <a:r>
              <a:rPr lang="pl-PL" sz="2800" noProof="0" dirty="0" smtClean="0">
                <a:solidFill>
                  <a:srgbClr val="404040"/>
                </a:solidFill>
                <a:latin typeface="Georgia" pitchFamily="18" charset="0"/>
                <a:ea typeface="+mj-ea"/>
                <a:cs typeface="+mj-cs"/>
              </a:rPr>
              <a:t>Podziały w mieście</a:t>
            </a:r>
            <a:endParaRPr kumimoji="0" lang="pl-PL" sz="2800" b="0" i="0" u="none" strike="noStrike" kern="1200" cap="none" spc="0" normalizeH="0" baseline="0" noProof="0" dirty="0" smtClean="0">
              <a:ln>
                <a:noFill/>
              </a:ln>
              <a:solidFill>
                <a:srgbClr val="404040"/>
              </a:solidFill>
              <a:effectLst/>
              <a:uLnTx/>
              <a:uFillTx/>
              <a:latin typeface="+mn-lt"/>
              <a:ea typeface="+mj-ea"/>
              <a:cs typeface="+mj-cs"/>
            </a:endParaRPr>
          </a:p>
        </p:txBody>
      </p:sp>
      <p:grpSp>
        <p:nvGrpSpPr>
          <p:cNvPr id="4" name="Grupa 3"/>
          <p:cNvGrpSpPr>
            <a:grpSpLocks/>
          </p:cNvGrpSpPr>
          <p:nvPr/>
        </p:nvGrpSpPr>
        <p:grpSpPr bwMode="auto">
          <a:xfrm>
            <a:off x="468313" y="5960397"/>
            <a:ext cx="8496300" cy="585787"/>
            <a:chOff x="450155" y="5929044"/>
            <a:chExt cx="8496944" cy="586182"/>
          </a:xfrm>
        </p:grpSpPr>
        <p:sp>
          <p:nvSpPr>
            <p:cNvPr id="6" name="pole tekstowe 16"/>
            <p:cNvSpPr txBox="1">
              <a:spLocks noChangeArrowheads="1"/>
            </p:cNvSpPr>
            <p:nvPr/>
          </p:nvSpPr>
          <p:spPr bwMode="auto">
            <a:xfrm>
              <a:off x="1146413" y="5929549"/>
              <a:ext cx="7800686" cy="585169"/>
            </a:xfrm>
            <a:prstGeom prst="rect">
              <a:avLst/>
            </a:prstGeom>
            <a:noFill/>
            <a:ln w="9525">
              <a:noFill/>
              <a:miter lim="800000"/>
              <a:headEnd/>
              <a:tailEnd/>
            </a:ln>
          </p:spPr>
          <p:txBody>
            <a:bodyPr anchor="ctr">
              <a:spAutoFit/>
            </a:bodyPr>
            <a:lstStyle/>
            <a:p>
              <a:r>
                <a:rPr lang="pl-PL" sz="1600" b="1" dirty="0" smtClean="0">
                  <a:solidFill>
                    <a:srgbClr val="990033"/>
                  </a:solidFill>
                  <a:latin typeface="+mn-lt"/>
                </a:rPr>
                <a:t>KONIECZNE JEST ROBICIE UKŁADU, BEZ TEGO NIC SIĘ NIE ZMIENI!</a:t>
              </a:r>
            </a:p>
            <a:p>
              <a:r>
                <a:rPr lang="pl-PL" sz="1600" b="1" dirty="0" smtClean="0">
                  <a:solidFill>
                    <a:srgbClr val="990033"/>
                  </a:solidFill>
                  <a:latin typeface="+mn-lt"/>
                </a:rPr>
                <a:t>ALE JEST KŁOPOT: OPOZYCJA TEŻ TWORZY UKŁAD</a:t>
              </a:r>
              <a:endParaRPr lang="en-US" sz="1600" b="1" dirty="0">
                <a:solidFill>
                  <a:srgbClr val="990033"/>
                </a:solidFill>
                <a:latin typeface="+mn-lt"/>
              </a:endParaRPr>
            </a:p>
          </p:txBody>
        </p:sp>
        <p:sp>
          <p:nvSpPr>
            <p:cNvPr id="7" name="Freeform 23"/>
            <p:cNvSpPr>
              <a:spLocks noEditPoints="1"/>
            </p:cNvSpPr>
            <p:nvPr/>
          </p:nvSpPr>
          <p:spPr bwMode="auto">
            <a:xfrm>
              <a:off x="450155" y="5929044"/>
              <a:ext cx="593453" cy="586182"/>
            </a:xfrm>
            <a:custGeom>
              <a:avLst/>
              <a:gdLst>
                <a:gd name="T0" fmla="*/ 286 w 572"/>
                <a:gd name="T1" fmla="*/ 0 h 572"/>
                <a:gd name="T2" fmla="*/ 0 w 572"/>
                <a:gd name="T3" fmla="*/ 286 h 572"/>
                <a:gd name="T4" fmla="*/ 286 w 572"/>
                <a:gd name="T5" fmla="*/ 572 h 572"/>
                <a:gd name="T6" fmla="*/ 572 w 572"/>
                <a:gd name="T7" fmla="*/ 286 h 572"/>
                <a:gd name="T8" fmla="*/ 286 w 572"/>
                <a:gd name="T9" fmla="*/ 0 h 572"/>
                <a:gd name="T10" fmla="*/ 273 w 572"/>
                <a:gd name="T11" fmla="*/ 72 h 572"/>
                <a:gd name="T12" fmla="*/ 285 w 572"/>
                <a:gd name="T13" fmla="*/ 61 h 572"/>
                <a:gd name="T14" fmla="*/ 296 w 572"/>
                <a:gd name="T15" fmla="*/ 72 h 572"/>
                <a:gd name="T16" fmla="*/ 296 w 572"/>
                <a:gd name="T17" fmla="*/ 167 h 572"/>
                <a:gd name="T18" fmla="*/ 285 w 572"/>
                <a:gd name="T19" fmla="*/ 179 h 572"/>
                <a:gd name="T20" fmla="*/ 273 w 572"/>
                <a:gd name="T21" fmla="*/ 167 h 572"/>
                <a:gd name="T22" fmla="*/ 273 w 572"/>
                <a:gd name="T23" fmla="*/ 72 h 572"/>
                <a:gd name="T24" fmla="*/ 164 w 572"/>
                <a:gd name="T25" fmla="*/ 286 h 572"/>
                <a:gd name="T26" fmla="*/ 68 w 572"/>
                <a:gd name="T27" fmla="*/ 286 h 572"/>
                <a:gd name="T28" fmla="*/ 57 w 572"/>
                <a:gd name="T29" fmla="*/ 275 h 572"/>
                <a:gd name="T30" fmla="*/ 68 w 572"/>
                <a:gd name="T31" fmla="*/ 263 h 572"/>
                <a:gd name="T32" fmla="*/ 164 w 572"/>
                <a:gd name="T33" fmla="*/ 263 h 572"/>
                <a:gd name="T34" fmla="*/ 175 w 572"/>
                <a:gd name="T35" fmla="*/ 275 h 572"/>
                <a:gd name="T36" fmla="*/ 164 w 572"/>
                <a:gd name="T37" fmla="*/ 286 h 572"/>
                <a:gd name="T38" fmla="*/ 120 w 572"/>
                <a:gd name="T39" fmla="*/ 139 h 572"/>
                <a:gd name="T40" fmla="*/ 120 w 572"/>
                <a:gd name="T41" fmla="*/ 123 h 572"/>
                <a:gd name="T42" fmla="*/ 135 w 572"/>
                <a:gd name="T43" fmla="*/ 123 h 572"/>
                <a:gd name="T44" fmla="*/ 203 w 572"/>
                <a:gd name="T45" fmla="*/ 191 h 572"/>
                <a:gd name="T46" fmla="*/ 203 w 572"/>
                <a:gd name="T47" fmla="*/ 207 h 572"/>
                <a:gd name="T48" fmla="*/ 187 w 572"/>
                <a:gd name="T49" fmla="*/ 207 h 572"/>
                <a:gd name="T50" fmla="*/ 120 w 572"/>
                <a:gd name="T51" fmla="*/ 139 h 572"/>
                <a:gd name="T52" fmla="*/ 327 w 572"/>
                <a:gd name="T53" fmla="*/ 373 h 572"/>
                <a:gd name="T54" fmla="*/ 327 w 572"/>
                <a:gd name="T55" fmla="*/ 445 h 572"/>
                <a:gd name="T56" fmla="*/ 308 w 572"/>
                <a:gd name="T57" fmla="*/ 464 h 572"/>
                <a:gd name="T58" fmla="*/ 261 w 572"/>
                <a:gd name="T59" fmla="*/ 464 h 572"/>
                <a:gd name="T60" fmla="*/ 242 w 572"/>
                <a:gd name="T61" fmla="*/ 445 h 572"/>
                <a:gd name="T62" fmla="*/ 242 w 572"/>
                <a:gd name="T63" fmla="*/ 373 h 572"/>
                <a:gd name="T64" fmla="*/ 192 w 572"/>
                <a:gd name="T65" fmla="*/ 291 h 572"/>
                <a:gd name="T66" fmla="*/ 285 w 572"/>
                <a:gd name="T67" fmla="*/ 199 h 572"/>
                <a:gd name="T68" fmla="*/ 377 w 572"/>
                <a:gd name="T69" fmla="*/ 291 h 572"/>
                <a:gd name="T70" fmla="*/ 327 w 572"/>
                <a:gd name="T71" fmla="*/ 373 h 572"/>
                <a:gd name="T72" fmla="*/ 365 w 572"/>
                <a:gd name="T73" fmla="*/ 207 h 572"/>
                <a:gd name="T74" fmla="*/ 365 w 572"/>
                <a:gd name="T75" fmla="*/ 191 h 572"/>
                <a:gd name="T76" fmla="*/ 433 w 572"/>
                <a:gd name="T77" fmla="*/ 123 h 572"/>
                <a:gd name="T78" fmla="*/ 449 w 572"/>
                <a:gd name="T79" fmla="*/ 123 h 572"/>
                <a:gd name="T80" fmla="*/ 449 w 572"/>
                <a:gd name="T81" fmla="*/ 139 h 572"/>
                <a:gd name="T82" fmla="*/ 381 w 572"/>
                <a:gd name="T83" fmla="*/ 207 h 572"/>
                <a:gd name="T84" fmla="*/ 365 w 572"/>
                <a:gd name="T85" fmla="*/ 207 h 572"/>
                <a:gd name="T86" fmla="*/ 503 w 572"/>
                <a:gd name="T87" fmla="*/ 286 h 572"/>
                <a:gd name="T88" fmla="*/ 408 w 572"/>
                <a:gd name="T89" fmla="*/ 286 h 572"/>
                <a:gd name="T90" fmla="*/ 396 w 572"/>
                <a:gd name="T91" fmla="*/ 275 h 572"/>
                <a:gd name="T92" fmla="*/ 408 w 572"/>
                <a:gd name="T93" fmla="*/ 263 h 572"/>
                <a:gd name="T94" fmla="*/ 503 w 572"/>
                <a:gd name="T95" fmla="*/ 263 h 572"/>
                <a:gd name="T96" fmla="*/ 515 w 572"/>
                <a:gd name="T97" fmla="*/ 275 h 572"/>
                <a:gd name="T98" fmla="*/ 503 w 572"/>
                <a:gd name="T99" fmla="*/ 286 h 57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72"/>
                <a:gd name="T151" fmla="*/ 0 h 572"/>
                <a:gd name="T152" fmla="*/ 572 w 572"/>
                <a:gd name="T153" fmla="*/ 572 h 57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72" h="572">
                  <a:moveTo>
                    <a:pt x="286" y="0"/>
                  </a:moveTo>
                  <a:cubicBezTo>
                    <a:pt x="128" y="0"/>
                    <a:pt x="0" y="128"/>
                    <a:pt x="0" y="286"/>
                  </a:cubicBezTo>
                  <a:cubicBezTo>
                    <a:pt x="0" y="444"/>
                    <a:pt x="128" y="572"/>
                    <a:pt x="286" y="572"/>
                  </a:cubicBezTo>
                  <a:cubicBezTo>
                    <a:pt x="444" y="572"/>
                    <a:pt x="572" y="444"/>
                    <a:pt x="572" y="286"/>
                  </a:cubicBezTo>
                  <a:cubicBezTo>
                    <a:pt x="572" y="128"/>
                    <a:pt x="444" y="0"/>
                    <a:pt x="286" y="0"/>
                  </a:cubicBezTo>
                  <a:close/>
                  <a:moveTo>
                    <a:pt x="273" y="72"/>
                  </a:moveTo>
                  <a:cubicBezTo>
                    <a:pt x="273" y="66"/>
                    <a:pt x="278" y="61"/>
                    <a:pt x="285" y="61"/>
                  </a:cubicBezTo>
                  <a:cubicBezTo>
                    <a:pt x="291" y="61"/>
                    <a:pt x="296" y="66"/>
                    <a:pt x="296" y="72"/>
                  </a:cubicBezTo>
                  <a:cubicBezTo>
                    <a:pt x="296" y="167"/>
                    <a:pt x="296" y="167"/>
                    <a:pt x="296" y="167"/>
                  </a:cubicBezTo>
                  <a:cubicBezTo>
                    <a:pt x="296" y="174"/>
                    <a:pt x="291" y="179"/>
                    <a:pt x="285" y="179"/>
                  </a:cubicBezTo>
                  <a:cubicBezTo>
                    <a:pt x="278" y="179"/>
                    <a:pt x="273" y="174"/>
                    <a:pt x="273" y="167"/>
                  </a:cubicBezTo>
                  <a:lnTo>
                    <a:pt x="273" y="72"/>
                  </a:lnTo>
                  <a:close/>
                  <a:moveTo>
                    <a:pt x="164" y="286"/>
                  </a:moveTo>
                  <a:cubicBezTo>
                    <a:pt x="68" y="286"/>
                    <a:pt x="68" y="286"/>
                    <a:pt x="68" y="286"/>
                  </a:cubicBezTo>
                  <a:cubicBezTo>
                    <a:pt x="62" y="286"/>
                    <a:pt x="57" y="281"/>
                    <a:pt x="57" y="275"/>
                  </a:cubicBezTo>
                  <a:cubicBezTo>
                    <a:pt x="57" y="269"/>
                    <a:pt x="62" y="263"/>
                    <a:pt x="68" y="263"/>
                  </a:cubicBezTo>
                  <a:cubicBezTo>
                    <a:pt x="164" y="263"/>
                    <a:pt x="164" y="263"/>
                    <a:pt x="164" y="263"/>
                  </a:cubicBezTo>
                  <a:cubicBezTo>
                    <a:pt x="170" y="263"/>
                    <a:pt x="175" y="269"/>
                    <a:pt x="175" y="275"/>
                  </a:cubicBezTo>
                  <a:cubicBezTo>
                    <a:pt x="175" y="281"/>
                    <a:pt x="170" y="286"/>
                    <a:pt x="164" y="286"/>
                  </a:cubicBezTo>
                  <a:close/>
                  <a:moveTo>
                    <a:pt x="120" y="139"/>
                  </a:moveTo>
                  <a:cubicBezTo>
                    <a:pt x="115" y="135"/>
                    <a:pt x="115" y="127"/>
                    <a:pt x="120" y="123"/>
                  </a:cubicBezTo>
                  <a:cubicBezTo>
                    <a:pt x="124" y="119"/>
                    <a:pt x="131" y="119"/>
                    <a:pt x="135" y="123"/>
                  </a:cubicBezTo>
                  <a:cubicBezTo>
                    <a:pt x="203" y="191"/>
                    <a:pt x="203" y="191"/>
                    <a:pt x="203" y="191"/>
                  </a:cubicBezTo>
                  <a:cubicBezTo>
                    <a:pt x="207" y="195"/>
                    <a:pt x="207" y="202"/>
                    <a:pt x="203" y="207"/>
                  </a:cubicBezTo>
                  <a:cubicBezTo>
                    <a:pt x="199" y="211"/>
                    <a:pt x="192" y="211"/>
                    <a:pt x="187" y="207"/>
                  </a:cubicBezTo>
                  <a:lnTo>
                    <a:pt x="120" y="139"/>
                  </a:lnTo>
                  <a:close/>
                  <a:moveTo>
                    <a:pt x="327" y="373"/>
                  </a:moveTo>
                  <a:cubicBezTo>
                    <a:pt x="327" y="445"/>
                    <a:pt x="327" y="445"/>
                    <a:pt x="327" y="445"/>
                  </a:cubicBezTo>
                  <a:cubicBezTo>
                    <a:pt x="327" y="455"/>
                    <a:pt x="319" y="464"/>
                    <a:pt x="308" y="464"/>
                  </a:cubicBezTo>
                  <a:cubicBezTo>
                    <a:pt x="261" y="464"/>
                    <a:pt x="261" y="464"/>
                    <a:pt x="261" y="464"/>
                  </a:cubicBezTo>
                  <a:cubicBezTo>
                    <a:pt x="251" y="464"/>
                    <a:pt x="242" y="455"/>
                    <a:pt x="242" y="445"/>
                  </a:cubicBezTo>
                  <a:cubicBezTo>
                    <a:pt x="242" y="373"/>
                    <a:pt x="242" y="373"/>
                    <a:pt x="242" y="373"/>
                  </a:cubicBezTo>
                  <a:cubicBezTo>
                    <a:pt x="212" y="358"/>
                    <a:pt x="192" y="327"/>
                    <a:pt x="192" y="291"/>
                  </a:cubicBezTo>
                  <a:cubicBezTo>
                    <a:pt x="192" y="240"/>
                    <a:pt x="233" y="199"/>
                    <a:pt x="285" y="199"/>
                  </a:cubicBezTo>
                  <a:cubicBezTo>
                    <a:pt x="336" y="199"/>
                    <a:pt x="377" y="240"/>
                    <a:pt x="377" y="291"/>
                  </a:cubicBezTo>
                  <a:cubicBezTo>
                    <a:pt x="377" y="327"/>
                    <a:pt x="357" y="358"/>
                    <a:pt x="327" y="373"/>
                  </a:cubicBezTo>
                  <a:close/>
                  <a:moveTo>
                    <a:pt x="365" y="207"/>
                  </a:moveTo>
                  <a:cubicBezTo>
                    <a:pt x="361" y="202"/>
                    <a:pt x="361" y="195"/>
                    <a:pt x="365" y="191"/>
                  </a:cubicBezTo>
                  <a:cubicBezTo>
                    <a:pt x="433" y="123"/>
                    <a:pt x="433" y="123"/>
                    <a:pt x="433" y="123"/>
                  </a:cubicBezTo>
                  <a:cubicBezTo>
                    <a:pt x="437" y="119"/>
                    <a:pt x="444" y="119"/>
                    <a:pt x="449" y="123"/>
                  </a:cubicBezTo>
                  <a:cubicBezTo>
                    <a:pt x="453" y="127"/>
                    <a:pt x="453" y="135"/>
                    <a:pt x="449" y="139"/>
                  </a:cubicBezTo>
                  <a:cubicBezTo>
                    <a:pt x="381" y="207"/>
                    <a:pt x="381" y="207"/>
                    <a:pt x="381" y="207"/>
                  </a:cubicBezTo>
                  <a:cubicBezTo>
                    <a:pt x="377" y="211"/>
                    <a:pt x="370" y="211"/>
                    <a:pt x="365" y="207"/>
                  </a:cubicBezTo>
                  <a:close/>
                  <a:moveTo>
                    <a:pt x="503" y="286"/>
                  </a:moveTo>
                  <a:cubicBezTo>
                    <a:pt x="408" y="286"/>
                    <a:pt x="408" y="286"/>
                    <a:pt x="408" y="286"/>
                  </a:cubicBezTo>
                  <a:cubicBezTo>
                    <a:pt x="401" y="286"/>
                    <a:pt x="396" y="281"/>
                    <a:pt x="396" y="275"/>
                  </a:cubicBezTo>
                  <a:cubicBezTo>
                    <a:pt x="396" y="269"/>
                    <a:pt x="401" y="263"/>
                    <a:pt x="408" y="263"/>
                  </a:cubicBezTo>
                  <a:cubicBezTo>
                    <a:pt x="503" y="263"/>
                    <a:pt x="503" y="263"/>
                    <a:pt x="503" y="263"/>
                  </a:cubicBezTo>
                  <a:cubicBezTo>
                    <a:pt x="510" y="263"/>
                    <a:pt x="515" y="269"/>
                    <a:pt x="515" y="275"/>
                  </a:cubicBezTo>
                  <a:cubicBezTo>
                    <a:pt x="515" y="281"/>
                    <a:pt x="510" y="286"/>
                    <a:pt x="503" y="286"/>
                  </a:cubicBezTo>
                  <a:close/>
                </a:path>
              </a:pathLst>
            </a:custGeom>
            <a:solidFill>
              <a:srgbClr val="990033"/>
            </a:solidFill>
            <a:ln w="28" cap="flat">
              <a:solidFill>
                <a:srgbClr val="FFFFFF"/>
              </a:solidFill>
              <a:prstDash val="solid"/>
              <a:miter lim="800000"/>
              <a:headEnd/>
              <a:tailEnd/>
            </a:ln>
          </p:spPr>
          <p:txBody>
            <a:bodyPr anchor="ctr"/>
            <a:lstStyle/>
            <a:p>
              <a:endParaRPr lang="pl-PL">
                <a:latin typeface="+mn-lt"/>
              </a:endParaRPr>
            </a:p>
          </p:txBody>
        </p:sp>
      </p:grpSp>
      <p:sp>
        <p:nvSpPr>
          <p:cNvPr id="8" name="Symbol zastępczy zawartości 2"/>
          <p:cNvSpPr txBox="1">
            <a:spLocks/>
          </p:cNvSpPr>
          <p:nvPr/>
        </p:nvSpPr>
        <p:spPr>
          <a:xfrm>
            <a:off x="457200" y="985590"/>
            <a:ext cx="8372475" cy="4531642"/>
          </a:xfrm>
          <a:prstGeom prst="rect">
            <a:avLst/>
          </a:prstGeom>
        </p:spPr>
        <p:txBody>
          <a:bodyPr>
            <a:noAutofit/>
          </a:bodyPr>
          <a:lstStyle>
            <a:lvl1pPr marL="342900" indent="-3429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1pPr>
            <a:lvl2pPr marL="742950" indent="-28575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2pPr>
            <a:lvl3pPr marL="11430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3pPr>
            <a:lvl4pPr marL="16002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4pPr>
            <a:lvl5pPr marL="20574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30000"/>
              </a:lnSpc>
              <a:spcBef>
                <a:spcPts val="100"/>
              </a:spcBef>
              <a:spcAft>
                <a:spcPts val="100"/>
              </a:spcAft>
              <a:buClr>
                <a:schemeClr val="accent2"/>
              </a:buClr>
            </a:pPr>
            <a:r>
              <a:rPr lang="pl-PL" sz="1600" b="1" u="sng" kern="0" cap="none" spc="0" dirty="0" smtClean="0">
                <a:solidFill>
                  <a:schemeClr val="accent1">
                    <a:lumMod val="75000"/>
                  </a:schemeClr>
                </a:solidFill>
                <a:latin typeface="+mn-lt"/>
              </a:rPr>
              <a:t>2 silne układy, podzielone miasto</a:t>
            </a:r>
          </a:p>
          <a:p>
            <a:pPr marL="177800" indent="-177800">
              <a:lnSpc>
                <a:spcPct val="130000"/>
              </a:lnSpc>
              <a:buClr>
                <a:schemeClr val="accent2"/>
              </a:buClr>
              <a:buFont typeface="Wingdings" pitchFamily="2" charset="2"/>
              <a:buChar char="Ø"/>
            </a:pPr>
            <a:r>
              <a:rPr lang="pl-PL" sz="1400" kern="0" cap="none" spc="0" dirty="0" smtClean="0">
                <a:solidFill>
                  <a:schemeClr val="tx1"/>
                </a:solidFill>
                <a:latin typeface="+mn-lt"/>
              </a:rPr>
              <a:t>Najsilniejsze struktury partyjne to </a:t>
            </a:r>
            <a:r>
              <a:rPr lang="pl-PL" sz="1400" b="1" kern="0" cap="none" spc="0" dirty="0" smtClean="0">
                <a:solidFill>
                  <a:schemeClr val="tx1"/>
                </a:solidFill>
                <a:latin typeface="+mn-lt"/>
              </a:rPr>
              <a:t>SLD</a:t>
            </a:r>
            <a:r>
              <a:rPr lang="pl-PL" sz="1400" kern="0" cap="none" spc="0" dirty="0" smtClean="0">
                <a:solidFill>
                  <a:schemeClr val="tx1"/>
                </a:solidFill>
                <a:latin typeface="+mn-lt"/>
              </a:rPr>
              <a:t> (przekształcone potem w NAW – Niezależna Alternatywa Wyborcza, stamtąd wywodzi się obecny prezydent) oraz </a:t>
            </a:r>
            <a:r>
              <a:rPr lang="pl-PL" sz="1400" b="1" kern="0" cap="none" spc="0" dirty="0" smtClean="0">
                <a:solidFill>
                  <a:schemeClr val="tx1"/>
                </a:solidFill>
                <a:latin typeface="+mn-lt"/>
              </a:rPr>
              <a:t>PO</a:t>
            </a:r>
            <a:r>
              <a:rPr lang="pl-PL" sz="1400" kern="0" cap="none" spc="0" dirty="0" smtClean="0">
                <a:solidFill>
                  <a:schemeClr val="tx1"/>
                </a:solidFill>
                <a:latin typeface="+mn-lt"/>
              </a:rPr>
              <a:t> (Mazur, </a:t>
            </a:r>
            <a:r>
              <a:rPr lang="pl-PL" sz="1400" kern="0" cap="none" spc="0" dirty="0" err="1" smtClean="0">
                <a:solidFill>
                  <a:schemeClr val="tx1"/>
                </a:solidFill>
                <a:latin typeface="+mn-lt"/>
              </a:rPr>
              <a:t>Nemś</a:t>
            </a:r>
            <a:r>
              <a:rPr lang="pl-PL" sz="1400" kern="0" cap="none" spc="0" dirty="0" smtClean="0">
                <a:solidFill>
                  <a:schemeClr val="tx1"/>
                </a:solidFill>
                <a:latin typeface="+mn-lt"/>
              </a:rPr>
              <a:t>)</a:t>
            </a:r>
          </a:p>
          <a:p>
            <a:pPr marL="177800" indent="-177800">
              <a:lnSpc>
                <a:spcPct val="130000"/>
              </a:lnSpc>
              <a:buClr>
                <a:schemeClr val="accent2"/>
              </a:buClr>
              <a:buFont typeface="Wingdings" pitchFamily="2" charset="2"/>
              <a:buChar char="Ø"/>
            </a:pPr>
            <a:r>
              <a:rPr lang="pl-PL" sz="1400" kern="0" cap="none" spc="0" dirty="0" smtClean="0">
                <a:solidFill>
                  <a:schemeClr val="tx1"/>
                </a:solidFill>
                <a:latin typeface="+mn-lt"/>
              </a:rPr>
              <a:t>Ludzie związani z </a:t>
            </a:r>
            <a:r>
              <a:rPr lang="pl-PL" sz="1400" b="1" kern="0" cap="none" spc="0" dirty="0" smtClean="0">
                <a:solidFill>
                  <a:schemeClr val="tx1"/>
                </a:solidFill>
                <a:latin typeface="+mn-lt"/>
              </a:rPr>
              <a:t>NAW</a:t>
            </a:r>
            <a:r>
              <a:rPr lang="pl-PL" sz="1400" kern="0" cap="none" spc="0" dirty="0" smtClean="0">
                <a:solidFill>
                  <a:schemeClr val="tx1"/>
                </a:solidFill>
                <a:latin typeface="+mn-lt"/>
              </a:rPr>
              <a:t> to dawny PZPR, działacze (często ze związków sportowych), związani z tym terenem jeszcze za czasów dawnego systemu, wrośnięci w tutejsze struktury – społeczne, towarzyskie, instytucjonalne – tworzą silny </a:t>
            </a:r>
            <a:r>
              <a:rPr lang="pl-PL" sz="1400" b="1" kern="0" cap="none" spc="0" dirty="0" smtClean="0">
                <a:solidFill>
                  <a:schemeClr val="tx1"/>
                </a:solidFill>
                <a:latin typeface="+mn-lt"/>
              </a:rPr>
              <a:t>UKŁAD</a:t>
            </a:r>
          </a:p>
          <a:p>
            <a:pPr marL="177800" indent="-177800">
              <a:lnSpc>
                <a:spcPct val="130000"/>
              </a:lnSpc>
              <a:buClr>
                <a:schemeClr val="accent2"/>
              </a:buClr>
              <a:buFont typeface="Wingdings" pitchFamily="2" charset="2"/>
              <a:buChar char="Ø"/>
            </a:pPr>
            <a:r>
              <a:rPr lang="pl-PL" sz="1400" kern="0" cap="none" spc="0" dirty="0" smtClean="0">
                <a:solidFill>
                  <a:schemeClr val="tx1"/>
                </a:solidFill>
                <a:latin typeface="+mn-lt"/>
              </a:rPr>
              <a:t>Drugi układ to szeroko rozumiana </a:t>
            </a:r>
            <a:r>
              <a:rPr lang="pl-PL" sz="1400" b="1" kern="0" cap="none" spc="0" dirty="0" smtClean="0">
                <a:solidFill>
                  <a:schemeClr val="tx1"/>
                </a:solidFill>
                <a:latin typeface="+mn-lt"/>
              </a:rPr>
              <a:t>opozycja</a:t>
            </a:r>
            <a:r>
              <a:rPr lang="pl-PL" sz="1400" kern="0" cap="none" spc="0" dirty="0" smtClean="0">
                <a:solidFill>
                  <a:schemeClr val="tx1"/>
                </a:solidFill>
                <a:latin typeface="+mn-lt"/>
              </a:rPr>
              <a:t>, ludzie, którzy się nie zgadzają z Machem; poza tym niewiele ich łączy – to raczej </a:t>
            </a:r>
            <a:r>
              <a:rPr lang="pl-PL" sz="1400" b="1" kern="0" cap="none" spc="0" dirty="0" smtClean="0">
                <a:solidFill>
                  <a:schemeClr val="tx1"/>
                </a:solidFill>
                <a:latin typeface="+mn-lt"/>
              </a:rPr>
              <a:t>zbiór silnych jednostek</a:t>
            </a:r>
            <a:r>
              <a:rPr lang="pl-PL" sz="1400" kern="0" cap="none" spc="0" dirty="0" smtClean="0">
                <a:solidFill>
                  <a:schemeClr val="tx1"/>
                </a:solidFill>
                <a:latin typeface="+mn-lt"/>
              </a:rPr>
              <a:t>, które się koordynują w proteście wobec działań układu prezydenta Macha – </a:t>
            </a:r>
            <a:r>
              <a:rPr lang="pl-PL" sz="1400" b="1" kern="0" cap="none" spc="0" dirty="0" smtClean="0">
                <a:solidFill>
                  <a:schemeClr val="tx1"/>
                </a:solidFill>
                <a:latin typeface="+mn-lt"/>
              </a:rPr>
              <a:t>to też jest UKŁAD </a:t>
            </a:r>
            <a:r>
              <a:rPr lang="pl-PL" sz="1400" kern="0" cap="none" spc="0" dirty="0" smtClean="0">
                <a:solidFill>
                  <a:schemeClr val="tx1"/>
                </a:solidFill>
                <a:latin typeface="+mn-lt"/>
              </a:rPr>
              <a:t>(opozycyjny), ale dużo słabszy</a:t>
            </a:r>
          </a:p>
          <a:p>
            <a:pPr marL="177800" indent="-177800">
              <a:lnSpc>
                <a:spcPct val="130000"/>
              </a:lnSpc>
              <a:buClr>
                <a:schemeClr val="accent2"/>
              </a:buClr>
              <a:buFont typeface="Wingdings" pitchFamily="2" charset="2"/>
              <a:buChar char="Ø"/>
            </a:pPr>
            <a:r>
              <a:rPr lang="pl-PL" sz="1400" kern="0" cap="none" spc="0" dirty="0" smtClean="0">
                <a:solidFill>
                  <a:schemeClr val="tx1"/>
                </a:solidFill>
                <a:latin typeface="+mn-lt"/>
              </a:rPr>
              <a:t>Ci, którzy mają ’</a:t>
            </a:r>
            <a:r>
              <a:rPr lang="pl-PL" sz="1400" b="1" kern="0" cap="none" spc="0" dirty="0" smtClean="0">
                <a:solidFill>
                  <a:schemeClr val="tx1"/>
                </a:solidFill>
                <a:latin typeface="+mn-lt"/>
              </a:rPr>
              <a:t>dojścia’ do układu Macha, mogą liczyć na różne przywileje </a:t>
            </a:r>
            <a:r>
              <a:rPr lang="pl-PL" sz="1400" kern="0" cap="none" spc="0" dirty="0" smtClean="0">
                <a:solidFill>
                  <a:schemeClr val="tx1"/>
                </a:solidFill>
                <a:latin typeface="+mn-lt"/>
              </a:rPr>
              <a:t>– przede wszystkim na </a:t>
            </a:r>
            <a:r>
              <a:rPr lang="pl-PL" sz="1400" b="1" kern="0" cap="none" spc="0" dirty="0" smtClean="0">
                <a:solidFill>
                  <a:schemeClr val="tx1"/>
                </a:solidFill>
                <a:latin typeface="+mn-lt"/>
              </a:rPr>
              <a:t>pracę </a:t>
            </a:r>
            <a:r>
              <a:rPr lang="pl-PL" sz="1400" kern="0" cap="none" spc="0" dirty="0" smtClean="0">
                <a:solidFill>
                  <a:schemeClr val="tx1"/>
                </a:solidFill>
                <a:latin typeface="+mn-lt"/>
              </a:rPr>
              <a:t>w urzędach </a:t>
            </a:r>
            <a:br>
              <a:rPr lang="pl-PL" sz="1400" kern="0" cap="none" spc="0" dirty="0" smtClean="0">
                <a:solidFill>
                  <a:schemeClr val="tx1"/>
                </a:solidFill>
                <a:latin typeface="+mn-lt"/>
              </a:rPr>
            </a:br>
            <a:r>
              <a:rPr lang="pl-PL" sz="1400" kern="0" cap="none" spc="0" dirty="0" smtClean="0">
                <a:solidFill>
                  <a:schemeClr val="tx1"/>
                </a:solidFill>
                <a:latin typeface="+mn-lt"/>
              </a:rPr>
              <a:t>i instytucjach miejskich (np. szkołach), </a:t>
            </a:r>
            <a:r>
              <a:rPr lang="pl-PL" sz="1400" b="1" kern="0" cap="none" spc="0" dirty="0" smtClean="0">
                <a:solidFill>
                  <a:schemeClr val="tx1"/>
                </a:solidFill>
                <a:latin typeface="+mn-lt"/>
              </a:rPr>
              <a:t>mieszkania </a:t>
            </a:r>
            <a:r>
              <a:rPr lang="pl-PL" sz="1400" kern="0" cap="none" spc="0" dirty="0" smtClean="0">
                <a:solidFill>
                  <a:schemeClr val="tx1"/>
                </a:solidFill>
                <a:latin typeface="+mn-lt"/>
              </a:rPr>
              <a:t>(np. mieszkania socjalne w wysokim standardzie) czy </a:t>
            </a:r>
            <a:r>
              <a:rPr lang="pl-PL" sz="1400" b="1" kern="0" cap="none" spc="0" dirty="0" smtClean="0">
                <a:solidFill>
                  <a:schemeClr val="tx1"/>
                </a:solidFill>
                <a:latin typeface="+mn-lt"/>
              </a:rPr>
              <a:t>specjalne traktowanie </a:t>
            </a:r>
            <a:r>
              <a:rPr lang="pl-PL" sz="1400" kern="0" cap="none" spc="0" dirty="0" smtClean="0">
                <a:solidFill>
                  <a:schemeClr val="tx1"/>
                </a:solidFill>
                <a:latin typeface="+mn-lt"/>
              </a:rPr>
              <a:t>(Straż Miejska przymyka oko na nieprawidłowe parkowanie)</a:t>
            </a:r>
          </a:p>
          <a:p>
            <a:pPr marL="177800" indent="-177800">
              <a:lnSpc>
                <a:spcPct val="130000"/>
              </a:lnSpc>
              <a:buClr>
                <a:schemeClr val="accent2"/>
              </a:buClr>
              <a:buFont typeface="Wingdings" pitchFamily="2" charset="2"/>
              <a:buChar char="Ø"/>
            </a:pPr>
            <a:r>
              <a:rPr lang="pl-PL" sz="1400" kern="0" cap="none" spc="0" dirty="0" smtClean="0">
                <a:solidFill>
                  <a:schemeClr val="tx1"/>
                </a:solidFill>
                <a:latin typeface="+mn-lt"/>
              </a:rPr>
              <a:t>Tworzy to silne podziały w mieście na ludzi, którzy </a:t>
            </a:r>
            <a:r>
              <a:rPr lang="pl-PL" sz="1400" b="1" kern="0" cap="none" spc="0" dirty="0" smtClean="0">
                <a:solidFill>
                  <a:schemeClr val="tx1"/>
                </a:solidFill>
                <a:latin typeface="+mn-lt"/>
              </a:rPr>
              <a:t>mają niewiele i na nic nie mogą liczyć oraz na ’elitę’, która jest bezkarna, żyje w dostatku i nie ma nią żadnego wpływu</a:t>
            </a:r>
            <a:endParaRPr lang="pl-PL" sz="1400" kern="0" cap="none" spc="0" dirty="0">
              <a:solidFill>
                <a:schemeClr val="tx1"/>
              </a:solidFill>
              <a:latin typeface="+mn-lt"/>
            </a:endParaRPr>
          </a:p>
          <a:p>
            <a:pPr marL="577850" lvl="1" indent="-177800">
              <a:lnSpc>
                <a:spcPct val="130000"/>
              </a:lnSpc>
              <a:buClr>
                <a:schemeClr val="accent2"/>
              </a:buClr>
              <a:buFont typeface="Wingdings" pitchFamily="2" charset="2"/>
              <a:buChar char="Ø"/>
            </a:pPr>
            <a:r>
              <a:rPr lang="pl-PL" sz="1400" kern="0" cap="none" spc="0" dirty="0" smtClean="0">
                <a:solidFill>
                  <a:schemeClr val="tx1"/>
                </a:solidFill>
                <a:latin typeface="+mn-lt"/>
              </a:rPr>
              <a:t>Elita ta obejmuje urzędników, ale też lekarzy (którzy odmawiają badania pacjentów, nie przychodzą na dyżury, pobierają pensję z kilku miejsc, podczas gdy są dostępni tylko w jednym, godziny przyjęć ich nie obowiązują) , </a:t>
            </a:r>
            <a:br>
              <a:rPr lang="pl-PL" sz="1400" kern="0" cap="none" spc="0" dirty="0" smtClean="0">
                <a:solidFill>
                  <a:schemeClr val="tx1"/>
                </a:solidFill>
                <a:latin typeface="+mn-lt"/>
              </a:rPr>
            </a:br>
            <a:r>
              <a:rPr lang="pl-PL" sz="1400" kern="0" cap="none" spc="0" dirty="0" smtClean="0">
                <a:solidFill>
                  <a:schemeClr val="tx1"/>
                </a:solidFill>
                <a:latin typeface="+mn-lt"/>
              </a:rPr>
              <a:t>a nawet kler</a:t>
            </a:r>
          </a:p>
        </p:txBody>
      </p:sp>
    </p:spTree>
    <p:extLst>
      <p:ext uri="{BB962C8B-B14F-4D97-AF65-F5344CB8AC3E}">
        <p14:creationId xmlns:p14="http://schemas.microsoft.com/office/powerpoint/2010/main" val="26308177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p:cNvSpPr>
            <a:spLocks noGrp="1"/>
          </p:cNvSpPr>
          <p:nvPr>
            <p:ph type="title"/>
          </p:nvPr>
        </p:nvSpPr>
        <p:spPr>
          <a:xfrm>
            <a:off x="827584" y="3120869"/>
            <a:ext cx="8057519" cy="984885"/>
          </a:xfrm>
        </p:spPr>
        <p:txBody>
          <a:bodyPr/>
          <a:lstStyle/>
          <a:p>
            <a:r>
              <a:rPr lang="pl-PL" sz="3200" b="1" dirty="0" smtClean="0">
                <a:latin typeface="+mn-lt"/>
              </a:rPr>
              <a:t>Postrzeganie władz lokalnych, prezydenta </a:t>
            </a:r>
            <a:br>
              <a:rPr lang="pl-PL" sz="3200" b="1" dirty="0" smtClean="0">
                <a:latin typeface="+mn-lt"/>
              </a:rPr>
            </a:br>
            <a:r>
              <a:rPr lang="pl-PL" sz="3200" b="1" dirty="0" smtClean="0">
                <a:latin typeface="+mn-lt"/>
              </a:rPr>
              <a:t>i innych postaci lokalnego życia politycznego</a:t>
            </a:r>
            <a:endParaRPr lang="en-US" sz="3200" b="1" dirty="0">
              <a:latin typeface="+mn-lt"/>
            </a:endParaRPr>
          </a:p>
        </p:txBody>
      </p:sp>
    </p:spTree>
    <p:extLst>
      <p:ext uri="{BB962C8B-B14F-4D97-AF65-F5344CB8AC3E}">
        <p14:creationId xmlns:p14="http://schemas.microsoft.com/office/powerpoint/2010/main" val="27140811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4"/>
          <p:cNvSpPr>
            <a:spLocks noGrp="1"/>
          </p:cNvSpPr>
          <p:nvPr>
            <p:ph type="sldNum" sz="quarter" idx="23"/>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130C187-58E4-4D35-B113-68B3546FFBA5}" type="slidenum">
              <a:rPr smtClean="0">
                <a:solidFill>
                  <a:srgbClr val="86A4AA"/>
                </a:solidFill>
              </a:rPr>
              <a:pPr fontAlgn="base">
                <a:spcBef>
                  <a:spcPct val="0"/>
                </a:spcBef>
                <a:spcAft>
                  <a:spcPct val="0"/>
                </a:spcAft>
              </a:pPr>
              <a:t>15</a:t>
            </a:fld>
            <a:endParaRPr smtClean="0">
              <a:solidFill>
                <a:srgbClr val="86A4AA"/>
              </a:solidFill>
            </a:endParaRPr>
          </a:p>
        </p:txBody>
      </p:sp>
      <p:sp>
        <p:nvSpPr>
          <p:cNvPr id="5" name="Tytuł 3"/>
          <p:cNvSpPr txBox="1">
            <a:spLocks/>
          </p:cNvSpPr>
          <p:nvPr/>
        </p:nvSpPr>
        <p:spPr bwMode="auto">
          <a:xfrm>
            <a:off x="342900" y="361949"/>
            <a:ext cx="8439150" cy="523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eaLnBrk="0" hangingPunct="0"/>
            <a:r>
              <a:rPr lang="pl-PL" sz="2800" dirty="0" smtClean="0">
                <a:solidFill>
                  <a:srgbClr val="404040"/>
                </a:solidFill>
                <a:latin typeface="Georgia" pitchFamily="18" charset="0"/>
                <a:ea typeface="+mj-ea"/>
                <a:cs typeface="+mj-cs"/>
              </a:rPr>
              <a:t>Jaka jest władza?</a:t>
            </a:r>
            <a:endParaRPr kumimoji="0" lang="pl-PL" sz="2800" b="0" i="0" u="none" strike="noStrike" kern="1200" cap="none" spc="0" normalizeH="0" baseline="0" noProof="0" dirty="0" smtClean="0">
              <a:ln>
                <a:noFill/>
              </a:ln>
              <a:solidFill>
                <a:srgbClr val="404040"/>
              </a:solidFill>
              <a:effectLst/>
              <a:uLnTx/>
              <a:uFillTx/>
              <a:latin typeface="+mn-lt"/>
              <a:ea typeface="+mj-ea"/>
              <a:cs typeface="+mj-cs"/>
            </a:endParaRPr>
          </a:p>
        </p:txBody>
      </p:sp>
      <p:grpSp>
        <p:nvGrpSpPr>
          <p:cNvPr id="4" name="Grupa 3"/>
          <p:cNvGrpSpPr>
            <a:grpSpLocks/>
          </p:cNvGrpSpPr>
          <p:nvPr/>
        </p:nvGrpSpPr>
        <p:grpSpPr bwMode="auto">
          <a:xfrm>
            <a:off x="468313" y="6083573"/>
            <a:ext cx="8496300" cy="585787"/>
            <a:chOff x="450155" y="5929044"/>
            <a:chExt cx="8496944" cy="586182"/>
          </a:xfrm>
        </p:grpSpPr>
        <p:sp>
          <p:nvSpPr>
            <p:cNvPr id="6" name="pole tekstowe 16"/>
            <p:cNvSpPr txBox="1">
              <a:spLocks noChangeArrowheads="1"/>
            </p:cNvSpPr>
            <p:nvPr/>
          </p:nvSpPr>
          <p:spPr bwMode="auto">
            <a:xfrm>
              <a:off x="1146413" y="6052742"/>
              <a:ext cx="7800686" cy="338782"/>
            </a:xfrm>
            <a:prstGeom prst="rect">
              <a:avLst/>
            </a:prstGeom>
            <a:noFill/>
            <a:ln w="9525">
              <a:noFill/>
              <a:miter lim="800000"/>
              <a:headEnd/>
              <a:tailEnd/>
            </a:ln>
          </p:spPr>
          <p:txBody>
            <a:bodyPr anchor="ctr">
              <a:spAutoFit/>
            </a:bodyPr>
            <a:lstStyle/>
            <a:p>
              <a:r>
                <a:rPr lang="pl-PL" sz="1600" b="1" dirty="0" smtClean="0">
                  <a:solidFill>
                    <a:srgbClr val="990033"/>
                  </a:solidFill>
                  <a:latin typeface="+mn-lt"/>
                </a:rPr>
                <a:t>NIE MA NADZIEI NA POPRAWĘ – KAŻDA WŁADZA JEST ZŁA I KŁÓTLIWA</a:t>
              </a:r>
              <a:endParaRPr lang="en-US" sz="1600" b="1" dirty="0">
                <a:solidFill>
                  <a:srgbClr val="990033"/>
                </a:solidFill>
                <a:latin typeface="+mn-lt"/>
              </a:endParaRPr>
            </a:p>
          </p:txBody>
        </p:sp>
        <p:sp>
          <p:nvSpPr>
            <p:cNvPr id="7" name="Freeform 23"/>
            <p:cNvSpPr>
              <a:spLocks noEditPoints="1"/>
            </p:cNvSpPr>
            <p:nvPr/>
          </p:nvSpPr>
          <p:spPr bwMode="auto">
            <a:xfrm>
              <a:off x="450155" y="5929044"/>
              <a:ext cx="593453" cy="586182"/>
            </a:xfrm>
            <a:custGeom>
              <a:avLst/>
              <a:gdLst>
                <a:gd name="T0" fmla="*/ 286 w 572"/>
                <a:gd name="T1" fmla="*/ 0 h 572"/>
                <a:gd name="T2" fmla="*/ 0 w 572"/>
                <a:gd name="T3" fmla="*/ 286 h 572"/>
                <a:gd name="T4" fmla="*/ 286 w 572"/>
                <a:gd name="T5" fmla="*/ 572 h 572"/>
                <a:gd name="T6" fmla="*/ 572 w 572"/>
                <a:gd name="T7" fmla="*/ 286 h 572"/>
                <a:gd name="T8" fmla="*/ 286 w 572"/>
                <a:gd name="T9" fmla="*/ 0 h 572"/>
                <a:gd name="T10" fmla="*/ 273 w 572"/>
                <a:gd name="T11" fmla="*/ 72 h 572"/>
                <a:gd name="T12" fmla="*/ 285 w 572"/>
                <a:gd name="T13" fmla="*/ 61 h 572"/>
                <a:gd name="T14" fmla="*/ 296 w 572"/>
                <a:gd name="T15" fmla="*/ 72 h 572"/>
                <a:gd name="T16" fmla="*/ 296 w 572"/>
                <a:gd name="T17" fmla="*/ 167 h 572"/>
                <a:gd name="T18" fmla="*/ 285 w 572"/>
                <a:gd name="T19" fmla="*/ 179 h 572"/>
                <a:gd name="T20" fmla="*/ 273 w 572"/>
                <a:gd name="T21" fmla="*/ 167 h 572"/>
                <a:gd name="T22" fmla="*/ 273 w 572"/>
                <a:gd name="T23" fmla="*/ 72 h 572"/>
                <a:gd name="T24" fmla="*/ 164 w 572"/>
                <a:gd name="T25" fmla="*/ 286 h 572"/>
                <a:gd name="T26" fmla="*/ 68 w 572"/>
                <a:gd name="T27" fmla="*/ 286 h 572"/>
                <a:gd name="T28" fmla="*/ 57 w 572"/>
                <a:gd name="T29" fmla="*/ 275 h 572"/>
                <a:gd name="T30" fmla="*/ 68 w 572"/>
                <a:gd name="T31" fmla="*/ 263 h 572"/>
                <a:gd name="T32" fmla="*/ 164 w 572"/>
                <a:gd name="T33" fmla="*/ 263 h 572"/>
                <a:gd name="T34" fmla="*/ 175 w 572"/>
                <a:gd name="T35" fmla="*/ 275 h 572"/>
                <a:gd name="T36" fmla="*/ 164 w 572"/>
                <a:gd name="T37" fmla="*/ 286 h 572"/>
                <a:gd name="T38" fmla="*/ 120 w 572"/>
                <a:gd name="T39" fmla="*/ 139 h 572"/>
                <a:gd name="T40" fmla="*/ 120 w 572"/>
                <a:gd name="T41" fmla="*/ 123 h 572"/>
                <a:gd name="T42" fmla="*/ 135 w 572"/>
                <a:gd name="T43" fmla="*/ 123 h 572"/>
                <a:gd name="T44" fmla="*/ 203 w 572"/>
                <a:gd name="T45" fmla="*/ 191 h 572"/>
                <a:gd name="T46" fmla="*/ 203 w 572"/>
                <a:gd name="T47" fmla="*/ 207 h 572"/>
                <a:gd name="T48" fmla="*/ 187 w 572"/>
                <a:gd name="T49" fmla="*/ 207 h 572"/>
                <a:gd name="T50" fmla="*/ 120 w 572"/>
                <a:gd name="T51" fmla="*/ 139 h 572"/>
                <a:gd name="T52" fmla="*/ 327 w 572"/>
                <a:gd name="T53" fmla="*/ 373 h 572"/>
                <a:gd name="T54" fmla="*/ 327 w 572"/>
                <a:gd name="T55" fmla="*/ 445 h 572"/>
                <a:gd name="T56" fmla="*/ 308 w 572"/>
                <a:gd name="T57" fmla="*/ 464 h 572"/>
                <a:gd name="T58" fmla="*/ 261 w 572"/>
                <a:gd name="T59" fmla="*/ 464 h 572"/>
                <a:gd name="T60" fmla="*/ 242 w 572"/>
                <a:gd name="T61" fmla="*/ 445 h 572"/>
                <a:gd name="T62" fmla="*/ 242 w 572"/>
                <a:gd name="T63" fmla="*/ 373 h 572"/>
                <a:gd name="T64" fmla="*/ 192 w 572"/>
                <a:gd name="T65" fmla="*/ 291 h 572"/>
                <a:gd name="T66" fmla="*/ 285 w 572"/>
                <a:gd name="T67" fmla="*/ 199 h 572"/>
                <a:gd name="T68" fmla="*/ 377 w 572"/>
                <a:gd name="T69" fmla="*/ 291 h 572"/>
                <a:gd name="T70" fmla="*/ 327 w 572"/>
                <a:gd name="T71" fmla="*/ 373 h 572"/>
                <a:gd name="T72" fmla="*/ 365 w 572"/>
                <a:gd name="T73" fmla="*/ 207 h 572"/>
                <a:gd name="T74" fmla="*/ 365 w 572"/>
                <a:gd name="T75" fmla="*/ 191 h 572"/>
                <a:gd name="T76" fmla="*/ 433 w 572"/>
                <a:gd name="T77" fmla="*/ 123 h 572"/>
                <a:gd name="T78" fmla="*/ 449 w 572"/>
                <a:gd name="T79" fmla="*/ 123 h 572"/>
                <a:gd name="T80" fmla="*/ 449 w 572"/>
                <a:gd name="T81" fmla="*/ 139 h 572"/>
                <a:gd name="T82" fmla="*/ 381 w 572"/>
                <a:gd name="T83" fmla="*/ 207 h 572"/>
                <a:gd name="T84" fmla="*/ 365 w 572"/>
                <a:gd name="T85" fmla="*/ 207 h 572"/>
                <a:gd name="T86" fmla="*/ 503 w 572"/>
                <a:gd name="T87" fmla="*/ 286 h 572"/>
                <a:gd name="T88" fmla="*/ 408 w 572"/>
                <a:gd name="T89" fmla="*/ 286 h 572"/>
                <a:gd name="T90" fmla="*/ 396 w 572"/>
                <a:gd name="T91" fmla="*/ 275 h 572"/>
                <a:gd name="T92" fmla="*/ 408 w 572"/>
                <a:gd name="T93" fmla="*/ 263 h 572"/>
                <a:gd name="T94" fmla="*/ 503 w 572"/>
                <a:gd name="T95" fmla="*/ 263 h 572"/>
                <a:gd name="T96" fmla="*/ 515 w 572"/>
                <a:gd name="T97" fmla="*/ 275 h 572"/>
                <a:gd name="T98" fmla="*/ 503 w 572"/>
                <a:gd name="T99" fmla="*/ 286 h 57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72"/>
                <a:gd name="T151" fmla="*/ 0 h 572"/>
                <a:gd name="T152" fmla="*/ 572 w 572"/>
                <a:gd name="T153" fmla="*/ 572 h 57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72" h="572">
                  <a:moveTo>
                    <a:pt x="286" y="0"/>
                  </a:moveTo>
                  <a:cubicBezTo>
                    <a:pt x="128" y="0"/>
                    <a:pt x="0" y="128"/>
                    <a:pt x="0" y="286"/>
                  </a:cubicBezTo>
                  <a:cubicBezTo>
                    <a:pt x="0" y="444"/>
                    <a:pt x="128" y="572"/>
                    <a:pt x="286" y="572"/>
                  </a:cubicBezTo>
                  <a:cubicBezTo>
                    <a:pt x="444" y="572"/>
                    <a:pt x="572" y="444"/>
                    <a:pt x="572" y="286"/>
                  </a:cubicBezTo>
                  <a:cubicBezTo>
                    <a:pt x="572" y="128"/>
                    <a:pt x="444" y="0"/>
                    <a:pt x="286" y="0"/>
                  </a:cubicBezTo>
                  <a:close/>
                  <a:moveTo>
                    <a:pt x="273" y="72"/>
                  </a:moveTo>
                  <a:cubicBezTo>
                    <a:pt x="273" y="66"/>
                    <a:pt x="278" y="61"/>
                    <a:pt x="285" y="61"/>
                  </a:cubicBezTo>
                  <a:cubicBezTo>
                    <a:pt x="291" y="61"/>
                    <a:pt x="296" y="66"/>
                    <a:pt x="296" y="72"/>
                  </a:cubicBezTo>
                  <a:cubicBezTo>
                    <a:pt x="296" y="167"/>
                    <a:pt x="296" y="167"/>
                    <a:pt x="296" y="167"/>
                  </a:cubicBezTo>
                  <a:cubicBezTo>
                    <a:pt x="296" y="174"/>
                    <a:pt x="291" y="179"/>
                    <a:pt x="285" y="179"/>
                  </a:cubicBezTo>
                  <a:cubicBezTo>
                    <a:pt x="278" y="179"/>
                    <a:pt x="273" y="174"/>
                    <a:pt x="273" y="167"/>
                  </a:cubicBezTo>
                  <a:lnTo>
                    <a:pt x="273" y="72"/>
                  </a:lnTo>
                  <a:close/>
                  <a:moveTo>
                    <a:pt x="164" y="286"/>
                  </a:moveTo>
                  <a:cubicBezTo>
                    <a:pt x="68" y="286"/>
                    <a:pt x="68" y="286"/>
                    <a:pt x="68" y="286"/>
                  </a:cubicBezTo>
                  <a:cubicBezTo>
                    <a:pt x="62" y="286"/>
                    <a:pt x="57" y="281"/>
                    <a:pt x="57" y="275"/>
                  </a:cubicBezTo>
                  <a:cubicBezTo>
                    <a:pt x="57" y="269"/>
                    <a:pt x="62" y="263"/>
                    <a:pt x="68" y="263"/>
                  </a:cubicBezTo>
                  <a:cubicBezTo>
                    <a:pt x="164" y="263"/>
                    <a:pt x="164" y="263"/>
                    <a:pt x="164" y="263"/>
                  </a:cubicBezTo>
                  <a:cubicBezTo>
                    <a:pt x="170" y="263"/>
                    <a:pt x="175" y="269"/>
                    <a:pt x="175" y="275"/>
                  </a:cubicBezTo>
                  <a:cubicBezTo>
                    <a:pt x="175" y="281"/>
                    <a:pt x="170" y="286"/>
                    <a:pt x="164" y="286"/>
                  </a:cubicBezTo>
                  <a:close/>
                  <a:moveTo>
                    <a:pt x="120" y="139"/>
                  </a:moveTo>
                  <a:cubicBezTo>
                    <a:pt x="115" y="135"/>
                    <a:pt x="115" y="127"/>
                    <a:pt x="120" y="123"/>
                  </a:cubicBezTo>
                  <a:cubicBezTo>
                    <a:pt x="124" y="119"/>
                    <a:pt x="131" y="119"/>
                    <a:pt x="135" y="123"/>
                  </a:cubicBezTo>
                  <a:cubicBezTo>
                    <a:pt x="203" y="191"/>
                    <a:pt x="203" y="191"/>
                    <a:pt x="203" y="191"/>
                  </a:cubicBezTo>
                  <a:cubicBezTo>
                    <a:pt x="207" y="195"/>
                    <a:pt x="207" y="202"/>
                    <a:pt x="203" y="207"/>
                  </a:cubicBezTo>
                  <a:cubicBezTo>
                    <a:pt x="199" y="211"/>
                    <a:pt x="192" y="211"/>
                    <a:pt x="187" y="207"/>
                  </a:cubicBezTo>
                  <a:lnTo>
                    <a:pt x="120" y="139"/>
                  </a:lnTo>
                  <a:close/>
                  <a:moveTo>
                    <a:pt x="327" y="373"/>
                  </a:moveTo>
                  <a:cubicBezTo>
                    <a:pt x="327" y="445"/>
                    <a:pt x="327" y="445"/>
                    <a:pt x="327" y="445"/>
                  </a:cubicBezTo>
                  <a:cubicBezTo>
                    <a:pt x="327" y="455"/>
                    <a:pt x="319" y="464"/>
                    <a:pt x="308" y="464"/>
                  </a:cubicBezTo>
                  <a:cubicBezTo>
                    <a:pt x="261" y="464"/>
                    <a:pt x="261" y="464"/>
                    <a:pt x="261" y="464"/>
                  </a:cubicBezTo>
                  <a:cubicBezTo>
                    <a:pt x="251" y="464"/>
                    <a:pt x="242" y="455"/>
                    <a:pt x="242" y="445"/>
                  </a:cubicBezTo>
                  <a:cubicBezTo>
                    <a:pt x="242" y="373"/>
                    <a:pt x="242" y="373"/>
                    <a:pt x="242" y="373"/>
                  </a:cubicBezTo>
                  <a:cubicBezTo>
                    <a:pt x="212" y="358"/>
                    <a:pt x="192" y="327"/>
                    <a:pt x="192" y="291"/>
                  </a:cubicBezTo>
                  <a:cubicBezTo>
                    <a:pt x="192" y="240"/>
                    <a:pt x="233" y="199"/>
                    <a:pt x="285" y="199"/>
                  </a:cubicBezTo>
                  <a:cubicBezTo>
                    <a:pt x="336" y="199"/>
                    <a:pt x="377" y="240"/>
                    <a:pt x="377" y="291"/>
                  </a:cubicBezTo>
                  <a:cubicBezTo>
                    <a:pt x="377" y="327"/>
                    <a:pt x="357" y="358"/>
                    <a:pt x="327" y="373"/>
                  </a:cubicBezTo>
                  <a:close/>
                  <a:moveTo>
                    <a:pt x="365" y="207"/>
                  </a:moveTo>
                  <a:cubicBezTo>
                    <a:pt x="361" y="202"/>
                    <a:pt x="361" y="195"/>
                    <a:pt x="365" y="191"/>
                  </a:cubicBezTo>
                  <a:cubicBezTo>
                    <a:pt x="433" y="123"/>
                    <a:pt x="433" y="123"/>
                    <a:pt x="433" y="123"/>
                  </a:cubicBezTo>
                  <a:cubicBezTo>
                    <a:pt x="437" y="119"/>
                    <a:pt x="444" y="119"/>
                    <a:pt x="449" y="123"/>
                  </a:cubicBezTo>
                  <a:cubicBezTo>
                    <a:pt x="453" y="127"/>
                    <a:pt x="453" y="135"/>
                    <a:pt x="449" y="139"/>
                  </a:cubicBezTo>
                  <a:cubicBezTo>
                    <a:pt x="381" y="207"/>
                    <a:pt x="381" y="207"/>
                    <a:pt x="381" y="207"/>
                  </a:cubicBezTo>
                  <a:cubicBezTo>
                    <a:pt x="377" y="211"/>
                    <a:pt x="370" y="211"/>
                    <a:pt x="365" y="207"/>
                  </a:cubicBezTo>
                  <a:close/>
                  <a:moveTo>
                    <a:pt x="503" y="286"/>
                  </a:moveTo>
                  <a:cubicBezTo>
                    <a:pt x="408" y="286"/>
                    <a:pt x="408" y="286"/>
                    <a:pt x="408" y="286"/>
                  </a:cubicBezTo>
                  <a:cubicBezTo>
                    <a:pt x="401" y="286"/>
                    <a:pt x="396" y="281"/>
                    <a:pt x="396" y="275"/>
                  </a:cubicBezTo>
                  <a:cubicBezTo>
                    <a:pt x="396" y="269"/>
                    <a:pt x="401" y="263"/>
                    <a:pt x="408" y="263"/>
                  </a:cubicBezTo>
                  <a:cubicBezTo>
                    <a:pt x="503" y="263"/>
                    <a:pt x="503" y="263"/>
                    <a:pt x="503" y="263"/>
                  </a:cubicBezTo>
                  <a:cubicBezTo>
                    <a:pt x="510" y="263"/>
                    <a:pt x="515" y="269"/>
                    <a:pt x="515" y="275"/>
                  </a:cubicBezTo>
                  <a:cubicBezTo>
                    <a:pt x="515" y="281"/>
                    <a:pt x="510" y="286"/>
                    <a:pt x="503" y="286"/>
                  </a:cubicBezTo>
                  <a:close/>
                </a:path>
              </a:pathLst>
            </a:custGeom>
            <a:solidFill>
              <a:srgbClr val="990033"/>
            </a:solidFill>
            <a:ln w="28" cap="flat">
              <a:solidFill>
                <a:srgbClr val="FFFFFF"/>
              </a:solidFill>
              <a:prstDash val="solid"/>
              <a:miter lim="800000"/>
              <a:headEnd/>
              <a:tailEnd/>
            </a:ln>
          </p:spPr>
          <p:txBody>
            <a:bodyPr anchor="ctr"/>
            <a:lstStyle/>
            <a:p>
              <a:endParaRPr lang="pl-PL">
                <a:latin typeface="+mn-lt"/>
              </a:endParaRPr>
            </a:p>
          </p:txBody>
        </p:sp>
      </p:grpSp>
      <p:sp>
        <p:nvSpPr>
          <p:cNvPr id="8" name="Symbol zastępczy zawartości 2"/>
          <p:cNvSpPr txBox="1">
            <a:spLocks/>
          </p:cNvSpPr>
          <p:nvPr/>
        </p:nvSpPr>
        <p:spPr>
          <a:xfrm>
            <a:off x="457200" y="980728"/>
            <a:ext cx="8372475" cy="1944216"/>
          </a:xfrm>
          <a:prstGeom prst="rect">
            <a:avLst/>
          </a:prstGeom>
        </p:spPr>
        <p:txBody>
          <a:bodyPr>
            <a:noAutofit/>
          </a:bodyPr>
          <a:lstStyle>
            <a:lvl1pPr marL="342900" indent="-3429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1pPr>
            <a:lvl2pPr marL="742950" indent="-28575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2pPr>
            <a:lvl3pPr marL="11430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3pPr>
            <a:lvl4pPr marL="16002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4pPr>
            <a:lvl5pPr marL="20574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30000"/>
              </a:lnSpc>
              <a:spcBef>
                <a:spcPts val="100"/>
              </a:spcBef>
              <a:spcAft>
                <a:spcPts val="100"/>
              </a:spcAft>
              <a:buClr>
                <a:schemeClr val="accent2"/>
              </a:buClr>
            </a:pPr>
            <a:r>
              <a:rPr lang="pl-PL" sz="1600" b="1" u="sng" kern="0" cap="none" spc="0" dirty="0" smtClean="0">
                <a:solidFill>
                  <a:schemeClr val="accent1">
                    <a:lumMod val="75000"/>
                  </a:schemeClr>
                </a:solidFill>
                <a:latin typeface="+mn-lt"/>
              </a:rPr>
              <a:t>Egoizm, prywata, brak wizji</a:t>
            </a:r>
          </a:p>
          <a:p>
            <a:pPr marL="177800"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Klasa polityczna jest postrzegana bardzo negatywnie – władza to przede wszystkim </a:t>
            </a:r>
            <a:r>
              <a:rPr lang="pl-PL" sz="1400" b="1" kern="0" cap="none" spc="0" dirty="0" smtClean="0">
                <a:solidFill>
                  <a:schemeClr val="tx1"/>
                </a:solidFill>
                <a:latin typeface="+mn-lt"/>
              </a:rPr>
              <a:t>dostęp do stanowisk</a:t>
            </a:r>
            <a:r>
              <a:rPr lang="pl-PL" sz="1400" kern="0" cap="none" spc="0" dirty="0" smtClean="0">
                <a:solidFill>
                  <a:schemeClr val="tx1"/>
                </a:solidFill>
                <a:latin typeface="+mn-lt"/>
              </a:rPr>
              <a:t>, do pieniędzy, do możliwości obsadzania ’swoich’ (kolegów i członków rodziny, towarzystwa) na stanowiskach</a:t>
            </a:r>
          </a:p>
          <a:p>
            <a:pPr marL="177800"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Każda władza zaczyna od tego, żeby </a:t>
            </a:r>
            <a:r>
              <a:rPr lang="pl-PL" sz="1400" b="1" kern="0" cap="none" spc="0" dirty="0" smtClean="0">
                <a:solidFill>
                  <a:schemeClr val="tx1"/>
                </a:solidFill>
                <a:latin typeface="+mn-lt"/>
              </a:rPr>
              <a:t>się obłowić</a:t>
            </a:r>
            <a:r>
              <a:rPr lang="pl-PL" sz="1400" kern="0" cap="none" spc="0" dirty="0" smtClean="0">
                <a:solidFill>
                  <a:schemeClr val="tx1"/>
                </a:solidFill>
                <a:latin typeface="+mn-lt"/>
              </a:rPr>
              <a:t>; realizacja planu, wizji – to rzadko się zdarza (kiedy tak jest, to jest to postrzegane w kategoriach wyjątkowego szczęścia i swoistego ewenementu)</a:t>
            </a:r>
          </a:p>
          <a:p>
            <a:pPr marL="577850" lvl="1" indent="-177800">
              <a:lnSpc>
                <a:spcPct val="130000"/>
              </a:lnSpc>
              <a:spcBef>
                <a:spcPts val="100"/>
              </a:spcBef>
              <a:spcAft>
                <a:spcPts val="100"/>
              </a:spcAft>
              <a:buClr>
                <a:schemeClr val="accent2"/>
              </a:buClr>
              <a:buFont typeface="Wingdings" pitchFamily="2" charset="2"/>
              <a:buChar char="Ø"/>
            </a:pPr>
            <a:r>
              <a:rPr lang="pl-PL" sz="1400" b="1" kern="0" cap="none" spc="0" dirty="0" smtClean="0">
                <a:solidFill>
                  <a:schemeClr val="tx1"/>
                </a:solidFill>
                <a:latin typeface="+mn-lt"/>
              </a:rPr>
              <a:t>Nie ma nadziei na to, że zmiana władzy cokolwiek zmieni</a:t>
            </a:r>
            <a:endParaRPr lang="pl-PL" sz="1400" kern="0" cap="none" spc="0" dirty="0" smtClean="0">
              <a:solidFill>
                <a:schemeClr val="tx1"/>
              </a:solidFill>
              <a:latin typeface="+mn-lt"/>
            </a:endParaRPr>
          </a:p>
        </p:txBody>
      </p:sp>
      <p:sp>
        <p:nvSpPr>
          <p:cNvPr id="9" name="pole tekstowe 8"/>
          <p:cNvSpPr txBox="1"/>
          <p:nvPr/>
        </p:nvSpPr>
        <p:spPr>
          <a:xfrm>
            <a:off x="5580112" y="3140968"/>
            <a:ext cx="3312368" cy="600164"/>
          </a:xfrm>
          <a:prstGeom prst="rect">
            <a:avLst/>
          </a:prstGeom>
          <a:noFill/>
        </p:spPr>
        <p:txBody>
          <a:bodyPr wrap="square" rtlCol="0">
            <a:spAutoFit/>
          </a:bodyPr>
          <a:lstStyle/>
          <a:p>
            <a:pPr algn="ctr"/>
            <a:r>
              <a:rPr lang="pl-PL" sz="1100" dirty="0" smtClean="0">
                <a:latin typeface="Segoe Print" pitchFamily="2" charset="0"/>
              </a:rPr>
              <a:t>Prezydent nie chciał dłużej być w Starostwie, bo – tak się mówi – w mieście są lepsze pieniądze.</a:t>
            </a:r>
            <a:endParaRPr lang="en-US" sz="1100" dirty="0" smtClean="0">
              <a:latin typeface="Segoe Print" pitchFamily="2" charset="0"/>
            </a:endParaRPr>
          </a:p>
        </p:txBody>
      </p:sp>
      <p:sp>
        <p:nvSpPr>
          <p:cNvPr id="10" name="pole tekstowe 9"/>
          <p:cNvSpPr txBox="1"/>
          <p:nvPr/>
        </p:nvSpPr>
        <p:spPr>
          <a:xfrm>
            <a:off x="5580112" y="3833465"/>
            <a:ext cx="3312368" cy="769441"/>
          </a:xfrm>
          <a:prstGeom prst="rect">
            <a:avLst/>
          </a:prstGeom>
          <a:noFill/>
        </p:spPr>
        <p:txBody>
          <a:bodyPr wrap="square" rtlCol="0">
            <a:spAutoFit/>
          </a:bodyPr>
          <a:lstStyle/>
          <a:p>
            <a:pPr algn="ctr"/>
            <a:r>
              <a:rPr lang="pl-PL" sz="1100" dirty="0" smtClean="0">
                <a:latin typeface="Segoe Print" pitchFamily="2" charset="0"/>
              </a:rPr>
              <a:t>Wystarczy się przejść po urzędach, sądach w mieście, żeby zobaczyć: to są wszędzie te same nazwiska, to są pociotki, dzieci, synowie, kochanki.</a:t>
            </a:r>
            <a:endParaRPr lang="en-US" sz="1100" dirty="0" smtClean="0">
              <a:latin typeface="Segoe Print" pitchFamily="2" charset="0"/>
            </a:endParaRPr>
          </a:p>
        </p:txBody>
      </p:sp>
      <p:sp>
        <p:nvSpPr>
          <p:cNvPr id="11" name="pole tekstowe 10"/>
          <p:cNvSpPr txBox="1"/>
          <p:nvPr/>
        </p:nvSpPr>
        <p:spPr>
          <a:xfrm>
            <a:off x="5580112" y="4716432"/>
            <a:ext cx="3312368" cy="1277273"/>
          </a:xfrm>
          <a:prstGeom prst="rect">
            <a:avLst/>
          </a:prstGeom>
          <a:noFill/>
        </p:spPr>
        <p:txBody>
          <a:bodyPr wrap="square" rtlCol="0">
            <a:spAutoFit/>
          </a:bodyPr>
          <a:lstStyle/>
          <a:p>
            <a:pPr algn="ctr"/>
            <a:r>
              <a:rPr lang="pl-PL" sz="1100" dirty="0" smtClean="0">
                <a:latin typeface="Segoe Print" pitchFamily="2" charset="0"/>
              </a:rPr>
              <a:t>Jest taki doradca prezydenta, to jest jakiś emerytowany nauczyciel. Na dyrektora szkoły nigdzie się już nie nadawał, bo emeryt, wszystkie stanowiska pozajmowane, no więc został doradcą. </a:t>
            </a:r>
            <a:br>
              <a:rPr lang="pl-PL" sz="1100" dirty="0" smtClean="0">
                <a:latin typeface="Segoe Print" pitchFamily="2" charset="0"/>
              </a:rPr>
            </a:br>
            <a:r>
              <a:rPr lang="pl-PL" sz="1100" dirty="0" smtClean="0">
                <a:latin typeface="Segoe Print" pitchFamily="2" charset="0"/>
              </a:rPr>
              <a:t>I doradza w starostwie i w mieście, wszędzie go widuję. </a:t>
            </a:r>
            <a:endParaRPr lang="en-US" sz="1100" dirty="0" smtClean="0">
              <a:latin typeface="Segoe Print" pitchFamily="2" charset="0"/>
            </a:endParaRPr>
          </a:p>
        </p:txBody>
      </p:sp>
      <p:sp>
        <p:nvSpPr>
          <p:cNvPr id="12" name="Symbol zastępczy zawartości 2"/>
          <p:cNvSpPr txBox="1">
            <a:spLocks/>
          </p:cNvSpPr>
          <p:nvPr/>
        </p:nvSpPr>
        <p:spPr>
          <a:xfrm>
            <a:off x="447996" y="2780928"/>
            <a:ext cx="5132116" cy="3096344"/>
          </a:xfrm>
          <a:prstGeom prst="rect">
            <a:avLst/>
          </a:prstGeom>
        </p:spPr>
        <p:txBody>
          <a:bodyPr>
            <a:noAutofit/>
          </a:bodyPr>
          <a:lstStyle>
            <a:lvl1pPr marL="342900" indent="-3429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1pPr>
            <a:lvl2pPr marL="742950" indent="-28575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2pPr>
            <a:lvl3pPr marL="11430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3pPr>
            <a:lvl4pPr marL="16002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4pPr>
            <a:lvl5pPr marL="20574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30000"/>
              </a:lnSpc>
              <a:spcBef>
                <a:spcPts val="100"/>
              </a:spcBef>
              <a:spcAft>
                <a:spcPts val="100"/>
              </a:spcAft>
              <a:buClr>
                <a:schemeClr val="accent2"/>
              </a:buClr>
            </a:pPr>
            <a:r>
              <a:rPr lang="pl-PL" sz="1600" b="1" u="sng" kern="0" cap="none" spc="0" dirty="0" smtClean="0">
                <a:solidFill>
                  <a:schemeClr val="accent1">
                    <a:lumMod val="75000"/>
                  </a:schemeClr>
                </a:solidFill>
                <a:latin typeface="+mn-lt"/>
              </a:rPr>
              <a:t>Wybór władzy to fikcja</a:t>
            </a:r>
          </a:p>
          <a:p>
            <a:pPr marL="177800"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To </a:t>
            </a:r>
            <a:r>
              <a:rPr lang="pl-PL" sz="1400" b="1" kern="0" cap="none" spc="0" dirty="0" smtClean="0">
                <a:solidFill>
                  <a:schemeClr val="tx1"/>
                </a:solidFill>
                <a:latin typeface="+mn-lt"/>
              </a:rPr>
              <a:t>zniechęca do udziału w wyborach </a:t>
            </a:r>
            <a:r>
              <a:rPr lang="pl-PL" sz="1400" kern="0" cap="none" spc="0" dirty="0" smtClean="0">
                <a:solidFill>
                  <a:schemeClr val="tx1"/>
                </a:solidFill>
                <a:latin typeface="+mn-lt"/>
              </a:rPr>
              <a:t>i w samym referendum – nawet jak się prezydenta odwoła, to…</a:t>
            </a:r>
          </a:p>
          <a:p>
            <a:pPr marL="577850" lvl="1" indent="-177800">
              <a:lnSpc>
                <a:spcPct val="130000"/>
              </a:lnSpc>
              <a:spcBef>
                <a:spcPts val="100"/>
              </a:spcBef>
              <a:spcAft>
                <a:spcPts val="100"/>
              </a:spcAft>
              <a:buClr>
                <a:schemeClr val="accent2"/>
              </a:buClr>
              <a:buFont typeface="Wingdings" pitchFamily="2" charset="2"/>
              <a:buChar char="Ø"/>
            </a:pPr>
            <a:r>
              <a:rPr lang="pl-PL" sz="1400" b="1" kern="0" cap="none" spc="0" dirty="0" smtClean="0">
                <a:solidFill>
                  <a:schemeClr val="tx1"/>
                </a:solidFill>
                <a:latin typeface="+mn-lt"/>
              </a:rPr>
              <a:t>Prezydent </a:t>
            </a:r>
            <a:r>
              <a:rPr lang="pl-PL" sz="1400" kern="0" cap="none" spc="0" dirty="0" smtClean="0">
                <a:solidFill>
                  <a:schemeClr val="tx1"/>
                </a:solidFill>
                <a:latin typeface="+mn-lt"/>
              </a:rPr>
              <a:t>zaraz się znajdzie na jakimś </a:t>
            </a:r>
            <a:r>
              <a:rPr lang="pl-PL" sz="1400" b="1" kern="0" cap="none" spc="0" dirty="0" smtClean="0">
                <a:solidFill>
                  <a:schemeClr val="tx1"/>
                </a:solidFill>
                <a:latin typeface="+mn-lt"/>
              </a:rPr>
              <a:t>innym </a:t>
            </a:r>
            <a:r>
              <a:rPr lang="pl-PL" sz="1400" kern="0" cap="none" spc="0" dirty="0" smtClean="0">
                <a:solidFill>
                  <a:schemeClr val="tx1"/>
                </a:solidFill>
                <a:latin typeface="+mn-lt"/>
              </a:rPr>
              <a:t>wysokim </a:t>
            </a:r>
            <a:r>
              <a:rPr lang="pl-PL" sz="1400" b="1" kern="0" cap="none" spc="0" dirty="0" smtClean="0">
                <a:solidFill>
                  <a:schemeClr val="tx1"/>
                </a:solidFill>
                <a:latin typeface="+mn-lt"/>
              </a:rPr>
              <a:t>stanowisku </a:t>
            </a:r>
            <a:r>
              <a:rPr lang="pl-PL" sz="1400" kern="0" cap="none" spc="0" dirty="0" smtClean="0">
                <a:solidFill>
                  <a:schemeClr val="tx1"/>
                </a:solidFill>
                <a:latin typeface="+mn-lt"/>
              </a:rPr>
              <a:t>(tak było z poprzednimi wyborami, kiedy został starostą), koledzy o nim nie zapomną</a:t>
            </a:r>
          </a:p>
          <a:p>
            <a:pPr marL="577850" lvl="1"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Nowa władza zacznie </a:t>
            </a:r>
            <a:r>
              <a:rPr lang="pl-PL" sz="1400" b="1" kern="0" cap="none" spc="0" dirty="0" smtClean="0">
                <a:solidFill>
                  <a:schemeClr val="tx1"/>
                </a:solidFill>
                <a:latin typeface="+mn-lt"/>
              </a:rPr>
              <a:t>się obławiać </a:t>
            </a:r>
            <a:r>
              <a:rPr lang="pl-PL" sz="1400" kern="0" cap="none" spc="0" dirty="0" smtClean="0">
                <a:solidFill>
                  <a:schemeClr val="tx1"/>
                </a:solidFill>
                <a:latin typeface="+mn-lt"/>
              </a:rPr>
              <a:t>i będzie to samo</a:t>
            </a:r>
          </a:p>
          <a:p>
            <a:pPr marL="577850" lvl="1"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Istniejący w mieście układ jest tak silny, że nie da niczego zrobić – z czystej </a:t>
            </a:r>
            <a:r>
              <a:rPr lang="pl-PL" sz="1400" b="1" kern="0" cap="none" spc="0" dirty="0" smtClean="0">
                <a:solidFill>
                  <a:schemeClr val="tx1"/>
                </a:solidFill>
                <a:latin typeface="+mn-lt"/>
              </a:rPr>
              <a:t>złośliwości</a:t>
            </a:r>
            <a:r>
              <a:rPr lang="pl-PL" sz="1400" kern="0" cap="none" spc="0" dirty="0" smtClean="0">
                <a:solidFill>
                  <a:schemeClr val="tx1"/>
                </a:solidFill>
                <a:latin typeface="+mn-lt"/>
              </a:rPr>
              <a:t>, za karę, żeby utrudnić – władza tak na poziomie rządu, jak i lokalnie ciągle </a:t>
            </a:r>
            <a:r>
              <a:rPr lang="pl-PL" sz="1400" b="1" kern="0" cap="none" spc="0" dirty="0" smtClean="0">
                <a:solidFill>
                  <a:schemeClr val="tx1"/>
                </a:solidFill>
                <a:latin typeface="+mn-lt"/>
              </a:rPr>
              <a:t>się kłóci</a:t>
            </a:r>
            <a:r>
              <a:rPr lang="pl-PL" sz="1400" kern="0" cap="none" spc="0" dirty="0" smtClean="0">
                <a:solidFill>
                  <a:schemeClr val="tx1"/>
                </a:solidFill>
                <a:latin typeface="+mn-lt"/>
              </a:rPr>
              <a:t>, spiera </a:t>
            </a:r>
            <a:br>
              <a:rPr lang="pl-PL" sz="1400" kern="0" cap="none" spc="0" dirty="0" smtClean="0">
                <a:solidFill>
                  <a:schemeClr val="tx1"/>
                </a:solidFill>
                <a:latin typeface="+mn-lt"/>
              </a:rPr>
            </a:br>
            <a:r>
              <a:rPr lang="pl-PL" sz="1400" kern="0" cap="none" spc="0" dirty="0" smtClean="0">
                <a:solidFill>
                  <a:schemeClr val="tx1"/>
                </a:solidFill>
                <a:latin typeface="+mn-lt"/>
              </a:rPr>
              <a:t>o zasługi i winy, a </a:t>
            </a:r>
            <a:r>
              <a:rPr lang="pl-PL" sz="1400" b="1" kern="0" cap="none" spc="0" dirty="0" smtClean="0">
                <a:solidFill>
                  <a:schemeClr val="tx1"/>
                </a:solidFill>
                <a:latin typeface="+mn-lt"/>
              </a:rPr>
              <a:t>nie prowadzi konstruktywnej debaty</a:t>
            </a:r>
          </a:p>
        </p:txBody>
      </p:sp>
    </p:spTree>
    <p:extLst>
      <p:ext uri="{BB962C8B-B14F-4D97-AF65-F5344CB8AC3E}">
        <p14:creationId xmlns:p14="http://schemas.microsoft.com/office/powerpoint/2010/main" val="26308177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4"/>
          <p:cNvSpPr>
            <a:spLocks noGrp="1"/>
          </p:cNvSpPr>
          <p:nvPr>
            <p:ph type="sldNum" sz="quarter" idx="23"/>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130C187-58E4-4D35-B113-68B3546FFBA5}" type="slidenum">
              <a:rPr smtClean="0">
                <a:solidFill>
                  <a:srgbClr val="86A4AA"/>
                </a:solidFill>
              </a:rPr>
              <a:pPr fontAlgn="base">
                <a:spcBef>
                  <a:spcPct val="0"/>
                </a:spcBef>
                <a:spcAft>
                  <a:spcPct val="0"/>
                </a:spcAft>
              </a:pPr>
              <a:t>16</a:t>
            </a:fld>
            <a:endParaRPr smtClean="0">
              <a:solidFill>
                <a:srgbClr val="86A4AA"/>
              </a:solidFill>
            </a:endParaRPr>
          </a:p>
        </p:txBody>
      </p:sp>
      <p:sp>
        <p:nvSpPr>
          <p:cNvPr id="5" name="Tytuł 3"/>
          <p:cNvSpPr txBox="1">
            <a:spLocks/>
          </p:cNvSpPr>
          <p:nvPr/>
        </p:nvSpPr>
        <p:spPr bwMode="auto">
          <a:xfrm>
            <a:off x="342900" y="361949"/>
            <a:ext cx="8439150" cy="523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eaLnBrk="0" hangingPunct="0"/>
            <a:r>
              <a:rPr lang="pl-PL" sz="2800" dirty="0" smtClean="0">
                <a:solidFill>
                  <a:srgbClr val="404040"/>
                </a:solidFill>
                <a:latin typeface="Georgia" pitchFamily="18" charset="0"/>
                <a:ea typeface="+mj-ea"/>
                <a:cs typeface="+mj-cs"/>
              </a:rPr>
              <a:t>Jak jest sprawowana władza w Zawierciu? (1/2)</a:t>
            </a:r>
            <a:endParaRPr kumimoji="0" lang="pl-PL" sz="2800" b="0" i="0" u="none" strike="noStrike" kern="1200" cap="none" spc="0" normalizeH="0" baseline="0" noProof="0" dirty="0" smtClean="0">
              <a:ln>
                <a:noFill/>
              </a:ln>
              <a:solidFill>
                <a:srgbClr val="404040"/>
              </a:solidFill>
              <a:effectLst/>
              <a:uLnTx/>
              <a:uFillTx/>
              <a:latin typeface="+mn-lt"/>
              <a:ea typeface="+mj-ea"/>
              <a:cs typeface="+mj-cs"/>
            </a:endParaRPr>
          </a:p>
        </p:txBody>
      </p:sp>
      <p:grpSp>
        <p:nvGrpSpPr>
          <p:cNvPr id="4" name="Grupa 3"/>
          <p:cNvGrpSpPr>
            <a:grpSpLocks/>
          </p:cNvGrpSpPr>
          <p:nvPr/>
        </p:nvGrpSpPr>
        <p:grpSpPr bwMode="auto">
          <a:xfrm>
            <a:off x="468313" y="6083573"/>
            <a:ext cx="8496300" cy="585787"/>
            <a:chOff x="450155" y="5929044"/>
            <a:chExt cx="8496944" cy="586182"/>
          </a:xfrm>
        </p:grpSpPr>
        <p:sp>
          <p:nvSpPr>
            <p:cNvPr id="6" name="pole tekstowe 16"/>
            <p:cNvSpPr txBox="1">
              <a:spLocks noChangeArrowheads="1"/>
            </p:cNvSpPr>
            <p:nvPr/>
          </p:nvSpPr>
          <p:spPr bwMode="auto">
            <a:xfrm>
              <a:off x="1146413" y="5929549"/>
              <a:ext cx="7800686" cy="585169"/>
            </a:xfrm>
            <a:prstGeom prst="rect">
              <a:avLst/>
            </a:prstGeom>
            <a:noFill/>
            <a:ln w="9525">
              <a:noFill/>
              <a:miter lim="800000"/>
              <a:headEnd/>
              <a:tailEnd/>
            </a:ln>
          </p:spPr>
          <p:txBody>
            <a:bodyPr anchor="ctr">
              <a:spAutoFit/>
            </a:bodyPr>
            <a:lstStyle/>
            <a:p>
              <a:r>
                <a:rPr lang="pl-PL" sz="1600" b="1" dirty="0" smtClean="0">
                  <a:solidFill>
                    <a:srgbClr val="990033"/>
                  </a:solidFill>
                  <a:latin typeface="+mn-lt"/>
                </a:rPr>
                <a:t>LUDZIE NIE ZNAJĄ INNEGO SPOSOBU SPRAWOWANIA WŁADZY, </a:t>
              </a:r>
              <a:br>
                <a:rPr lang="pl-PL" sz="1600" b="1" dirty="0" smtClean="0">
                  <a:solidFill>
                    <a:srgbClr val="990033"/>
                  </a:solidFill>
                  <a:latin typeface="+mn-lt"/>
                </a:rPr>
              </a:br>
              <a:r>
                <a:rPr lang="pl-PL" sz="1600" b="1" dirty="0" smtClean="0">
                  <a:solidFill>
                    <a:srgbClr val="990033"/>
                  </a:solidFill>
                  <a:latin typeface="+mn-lt"/>
                </a:rPr>
                <a:t>NIE WIERZĄ, ŻE JEST JAKAŚ ALTERNATYWA</a:t>
              </a:r>
            </a:p>
          </p:txBody>
        </p:sp>
        <p:sp>
          <p:nvSpPr>
            <p:cNvPr id="7" name="Freeform 23"/>
            <p:cNvSpPr>
              <a:spLocks noEditPoints="1"/>
            </p:cNvSpPr>
            <p:nvPr/>
          </p:nvSpPr>
          <p:spPr bwMode="auto">
            <a:xfrm>
              <a:off x="450155" y="5929044"/>
              <a:ext cx="593453" cy="586182"/>
            </a:xfrm>
            <a:custGeom>
              <a:avLst/>
              <a:gdLst>
                <a:gd name="T0" fmla="*/ 286 w 572"/>
                <a:gd name="T1" fmla="*/ 0 h 572"/>
                <a:gd name="T2" fmla="*/ 0 w 572"/>
                <a:gd name="T3" fmla="*/ 286 h 572"/>
                <a:gd name="T4" fmla="*/ 286 w 572"/>
                <a:gd name="T5" fmla="*/ 572 h 572"/>
                <a:gd name="T6" fmla="*/ 572 w 572"/>
                <a:gd name="T7" fmla="*/ 286 h 572"/>
                <a:gd name="T8" fmla="*/ 286 w 572"/>
                <a:gd name="T9" fmla="*/ 0 h 572"/>
                <a:gd name="T10" fmla="*/ 273 w 572"/>
                <a:gd name="T11" fmla="*/ 72 h 572"/>
                <a:gd name="T12" fmla="*/ 285 w 572"/>
                <a:gd name="T13" fmla="*/ 61 h 572"/>
                <a:gd name="T14" fmla="*/ 296 w 572"/>
                <a:gd name="T15" fmla="*/ 72 h 572"/>
                <a:gd name="T16" fmla="*/ 296 w 572"/>
                <a:gd name="T17" fmla="*/ 167 h 572"/>
                <a:gd name="T18" fmla="*/ 285 w 572"/>
                <a:gd name="T19" fmla="*/ 179 h 572"/>
                <a:gd name="T20" fmla="*/ 273 w 572"/>
                <a:gd name="T21" fmla="*/ 167 h 572"/>
                <a:gd name="T22" fmla="*/ 273 w 572"/>
                <a:gd name="T23" fmla="*/ 72 h 572"/>
                <a:gd name="T24" fmla="*/ 164 w 572"/>
                <a:gd name="T25" fmla="*/ 286 h 572"/>
                <a:gd name="T26" fmla="*/ 68 w 572"/>
                <a:gd name="T27" fmla="*/ 286 h 572"/>
                <a:gd name="T28" fmla="*/ 57 w 572"/>
                <a:gd name="T29" fmla="*/ 275 h 572"/>
                <a:gd name="T30" fmla="*/ 68 w 572"/>
                <a:gd name="T31" fmla="*/ 263 h 572"/>
                <a:gd name="T32" fmla="*/ 164 w 572"/>
                <a:gd name="T33" fmla="*/ 263 h 572"/>
                <a:gd name="T34" fmla="*/ 175 w 572"/>
                <a:gd name="T35" fmla="*/ 275 h 572"/>
                <a:gd name="T36" fmla="*/ 164 w 572"/>
                <a:gd name="T37" fmla="*/ 286 h 572"/>
                <a:gd name="T38" fmla="*/ 120 w 572"/>
                <a:gd name="T39" fmla="*/ 139 h 572"/>
                <a:gd name="T40" fmla="*/ 120 w 572"/>
                <a:gd name="T41" fmla="*/ 123 h 572"/>
                <a:gd name="T42" fmla="*/ 135 w 572"/>
                <a:gd name="T43" fmla="*/ 123 h 572"/>
                <a:gd name="T44" fmla="*/ 203 w 572"/>
                <a:gd name="T45" fmla="*/ 191 h 572"/>
                <a:gd name="T46" fmla="*/ 203 w 572"/>
                <a:gd name="T47" fmla="*/ 207 h 572"/>
                <a:gd name="T48" fmla="*/ 187 w 572"/>
                <a:gd name="T49" fmla="*/ 207 h 572"/>
                <a:gd name="T50" fmla="*/ 120 w 572"/>
                <a:gd name="T51" fmla="*/ 139 h 572"/>
                <a:gd name="T52" fmla="*/ 327 w 572"/>
                <a:gd name="T53" fmla="*/ 373 h 572"/>
                <a:gd name="T54" fmla="*/ 327 w 572"/>
                <a:gd name="T55" fmla="*/ 445 h 572"/>
                <a:gd name="T56" fmla="*/ 308 w 572"/>
                <a:gd name="T57" fmla="*/ 464 h 572"/>
                <a:gd name="T58" fmla="*/ 261 w 572"/>
                <a:gd name="T59" fmla="*/ 464 h 572"/>
                <a:gd name="T60" fmla="*/ 242 w 572"/>
                <a:gd name="T61" fmla="*/ 445 h 572"/>
                <a:gd name="T62" fmla="*/ 242 w 572"/>
                <a:gd name="T63" fmla="*/ 373 h 572"/>
                <a:gd name="T64" fmla="*/ 192 w 572"/>
                <a:gd name="T65" fmla="*/ 291 h 572"/>
                <a:gd name="T66" fmla="*/ 285 w 572"/>
                <a:gd name="T67" fmla="*/ 199 h 572"/>
                <a:gd name="T68" fmla="*/ 377 w 572"/>
                <a:gd name="T69" fmla="*/ 291 h 572"/>
                <a:gd name="T70" fmla="*/ 327 w 572"/>
                <a:gd name="T71" fmla="*/ 373 h 572"/>
                <a:gd name="T72" fmla="*/ 365 w 572"/>
                <a:gd name="T73" fmla="*/ 207 h 572"/>
                <a:gd name="T74" fmla="*/ 365 w 572"/>
                <a:gd name="T75" fmla="*/ 191 h 572"/>
                <a:gd name="T76" fmla="*/ 433 w 572"/>
                <a:gd name="T77" fmla="*/ 123 h 572"/>
                <a:gd name="T78" fmla="*/ 449 w 572"/>
                <a:gd name="T79" fmla="*/ 123 h 572"/>
                <a:gd name="T80" fmla="*/ 449 w 572"/>
                <a:gd name="T81" fmla="*/ 139 h 572"/>
                <a:gd name="T82" fmla="*/ 381 w 572"/>
                <a:gd name="T83" fmla="*/ 207 h 572"/>
                <a:gd name="T84" fmla="*/ 365 w 572"/>
                <a:gd name="T85" fmla="*/ 207 h 572"/>
                <a:gd name="T86" fmla="*/ 503 w 572"/>
                <a:gd name="T87" fmla="*/ 286 h 572"/>
                <a:gd name="T88" fmla="*/ 408 w 572"/>
                <a:gd name="T89" fmla="*/ 286 h 572"/>
                <a:gd name="T90" fmla="*/ 396 w 572"/>
                <a:gd name="T91" fmla="*/ 275 h 572"/>
                <a:gd name="T92" fmla="*/ 408 w 572"/>
                <a:gd name="T93" fmla="*/ 263 h 572"/>
                <a:gd name="T94" fmla="*/ 503 w 572"/>
                <a:gd name="T95" fmla="*/ 263 h 572"/>
                <a:gd name="T96" fmla="*/ 515 w 572"/>
                <a:gd name="T97" fmla="*/ 275 h 572"/>
                <a:gd name="T98" fmla="*/ 503 w 572"/>
                <a:gd name="T99" fmla="*/ 286 h 57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72"/>
                <a:gd name="T151" fmla="*/ 0 h 572"/>
                <a:gd name="T152" fmla="*/ 572 w 572"/>
                <a:gd name="T153" fmla="*/ 572 h 57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72" h="572">
                  <a:moveTo>
                    <a:pt x="286" y="0"/>
                  </a:moveTo>
                  <a:cubicBezTo>
                    <a:pt x="128" y="0"/>
                    <a:pt x="0" y="128"/>
                    <a:pt x="0" y="286"/>
                  </a:cubicBezTo>
                  <a:cubicBezTo>
                    <a:pt x="0" y="444"/>
                    <a:pt x="128" y="572"/>
                    <a:pt x="286" y="572"/>
                  </a:cubicBezTo>
                  <a:cubicBezTo>
                    <a:pt x="444" y="572"/>
                    <a:pt x="572" y="444"/>
                    <a:pt x="572" y="286"/>
                  </a:cubicBezTo>
                  <a:cubicBezTo>
                    <a:pt x="572" y="128"/>
                    <a:pt x="444" y="0"/>
                    <a:pt x="286" y="0"/>
                  </a:cubicBezTo>
                  <a:close/>
                  <a:moveTo>
                    <a:pt x="273" y="72"/>
                  </a:moveTo>
                  <a:cubicBezTo>
                    <a:pt x="273" y="66"/>
                    <a:pt x="278" y="61"/>
                    <a:pt x="285" y="61"/>
                  </a:cubicBezTo>
                  <a:cubicBezTo>
                    <a:pt x="291" y="61"/>
                    <a:pt x="296" y="66"/>
                    <a:pt x="296" y="72"/>
                  </a:cubicBezTo>
                  <a:cubicBezTo>
                    <a:pt x="296" y="167"/>
                    <a:pt x="296" y="167"/>
                    <a:pt x="296" y="167"/>
                  </a:cubicBezTo>
                  <a:cubicBezTo>
                    <a:pt x="296" y="174"/>
                    <a:pt x="291" y="179"/>
                    <a:pt x="285" y="179"/>
                  </a:cubicBezTo>
                  <a:cubicBezTo>
                    <a:pt x="278" y="179"/>
                    <a:pt x="273" y="174"/>
                    <a:pt x="273" y="167"/>
                  </a:cubicBezTo>
                  <a:lnTo>
                    <a:pt x="273" y="72"/>
                  </a:lnTo>
                  <a:close/>
                  <a:moveTo>
                    <a:pt x="164" y="286"/>
                  </a:moveTo>
                  <a:cubicBezTo>
                    <a:pt x="68" y="286"/>
                    <a:pt x="68" y="286"/>
                    <a:pt x="68" y="286"/>
                  </a:cubicBezTo>
                  <a:cubicBezTo>
                    <a:pt x="62" y="286"/>
                    <a:pt x="57" y="281"/>
                    <a:pt x="57" y="275"/>
                  </a:cubicBezTo>
                  <a:cubicBezTo>
                    <a:pt x="57" y="269"/>
                    <a:pt x="62" y="263"/>
                    <a:pt x="68" y="263"/>
                  </a:cubicBezTo>
                  <a:cubicBezTo>
                    <a:pt x="164" y="263"/>
                    <a:pt x="164" y="263"/>
                    <a:pt x="164" y="263"/>
                  </a:cubicBezTo>
                  <a:cubicBezTo>
                    <a:pt x="170" y="263"/>
                    <a:pt x="175" y="269"/>
                    <a:pt x="175" y="275"/>
                  </a:cubicBezTo>
                  <a:cubicBezTo>
                    <a:pt x="175" y="281"/>
                    <a:pt x="170" y="286"/>
                    <a:pt x="164" y="286"/>
                  </a:cubicBezTo>
                  <a:close/>
                  <a:moveTo>
                    <a:pt x="120" y="139"/>
                  </a:moveTo>
                  <a:cubicBezTo>
                    <a:pt x="115" y="135"/>
                    <a:pt x="115" y="127"/>
                    <a:pt x="120" y="123"/>
                  </a:cubicBezTo>
                  <a:cubicBezTo>
                    <a:pt x="124" y="119"/>
                    <a:pt x="131" y="119"/>
                    <a:pt x="135" y="123"/>
                  </a:cubicBezTo>
                  <a:cubicBezTo>
                    <a:pt x="203" y="191"/>
                    <a:pt x="203" y="191"/>
                    <a:pt x="203" y="191"/>
                  </a:cubicBezTo>
                  <a:cubicBezTo>
                    <a:pt x="207" y="195"/>
                    <a:pt x="207" y="202"/>
                    <a:pt x="203" y="207"/>
                  </a:cubicBezTo>
                  <a:cubicBezTo>
                    <a:pt x="199" y="211"/>
                    <a:pt x="192" y="211"/>
                    <a:pt x="187" y="207"/>
                  </a:cubicBezTo>
                  <a:lnTo>
                    <a:pt x="120" y="139"/>
                  </a:lnTo>
                  <a:close/>
                  <a:moveTo>
                    <a:pt x="327" y="373"/>
                  </a:moveTo>
                  <a:cubicBezTo>
                    <a:pt x="327" y="445"/>
                    <a:pt x="327" y="445"/>
                    <a:pt x="327" y="445"/>
                  </a:cubicBezTo>
                  <a:cubicBezTo>
                    <a:pt x="327" y="455"/>
                    <a:pt x="319" y="464"/>
                    <a:pt x="308" y="464"/>
                  </a:cubicBezTo>
                  <a:cubicBezTo>
                    <a:pt x="261" y="464"/>
                    <a:pt x="261" y="464"/>
                    <a:pt x="261" y="464"/>
                  </a:cubicBezTo>
                  <a:cubicBezTo>
                    <a:pt x="251" y="464"/>
                    <a:pt x="242" y="455"/>
                    <a:pt x="242" y="445"/>
                  </a:cubicBezTo>
                  <a:cubicBezTo>
                    <a:pt x="242" y="373"/>
                    <a:pt x="242" y="373"/>
                    <a:pt x="242" y="373"/>
                  </a:cubicBezTo>
                  <a:cubicBezTo>
                    <a:pt x="212" y="358"/>
                    <a:pt x="192" y="327"/>
                    <a:pt x="192" y="291"/>
                  </a:cubicBezTo>
                  <a:cubicBezTo>
                    <a:pt x="192" y="240"/>
                    <a:pt x="233" y="199"/>
                    <a:pt x="285" y="199"/>
                  </a:cubicBezTo>
                  <a:cubicBezTo>
                    <a:pt x="336" y="199"/>
                    <a:pt x="377" y="240"/>
                    <a:pt x="377" y="291"/>
                  </a:cubicBezTo>
                  <a:cubicBezTo>
                    <a:pt x="377" y="327"/>
                    <a:pt x="357" y="358"/>
                    <a:pt x="327" y="373"/>
                  </a:cubicBezTo>
                  <a:close/>
                  <a:moveTo>
                    <a:pt x="365" y="207"/>
                  </a:moveTo>
                  <a:cubicBezTo>
                    <a:pt x="361" y="202"/>
                    <a:pt x="361" y="195"/>
                    <a:pt x="365" y="191"/>
                  </a:cubicBezTo>
                  <a:cubicBezTo>
                    <a:pt x="433" y="123"/>
                    <a:pt x="433" y="123"/>
                    <a:pt x="433" y="123"/>
                  </a:cubicBezTo>
                  <a:cubicBezTo>
                    <a:pt x="437" y="119"/>
                    <a:pt x="444" y="119"/>
                    <a:pt x="449" y="123"/>
                  </a:cubicBezTo>
                  <a:cubicBezTo>
                    <a:pt x="453" y="127"/>
                    <a:pt x="453" y="135"/>
                    <a:pt x="449" y="139"/>
                  </a:cubicBezTo>
                  <a:cubicBezTo>
                    <a:pt x="381" y="207"/>
                    <a:pt x="381" y="207"/>
                    <a:pt x="381" y="207"/>
                  </a:cubicBezTo>
                  <a:cubicBezTo>
                    <a:pt x="377" y="211"/>
                    <a:pt x="370" y="211"/>
                    <a:pt x="365" y="207"/>
                  </a:cubicBezTo>
                  <a:close/>
                  <a:moveTo>
                    <a:pt x="503" y="286"/>
                  </a:moveTo>
                  <a:cubicBezTo>
                    <a:pt x="408" y="286"/>
                    <a:pt x="408" y="286"/>
                    <a:pt x="408" y="286"/>
                  </a:cubicBezTo>
                  <a:cubicBezTo>
                    <a:pt x="401" y="286"/>
                    <a:pt x="396" y="281"/>
                    <a:pt x="396" y="275"/>
                  </a:cubicBezTo>
                  <a:cubicBezTo>
                    <a:pt x="396" y="269"/>
                    <a:pt x="401" y="263"/>
                    <a:pt x="408" y="263"/>
                  </a:cubicBezTo>
                  <a:cubicBezTo>
                    <a:pt x="503" y="263"/>
                    <a:pt x="503" y="263"/>
                    <a:pt x="503" y="263"/>
                  </a:cubicBezTo>
                  <a:cubicBezTo>
                    <a:pt x="510" y="263"/>
                    <a:pt x="515" y="269"/>
                    <a:pt x="515" y="275"/>
                  </a:cubicBezTo>
                  <a:cubicBezTo>
                    <a:pt x="515" y="281"/>
                    <a:pt x="510" y="286"/>
                    <a:pt x="503" y="286"/>
                  </a:cubicBezTo>
                  <a:close/>
                </a:path>
              </a:pathLst>
            </a:custGeom>
            <a:solidFill>
              <a:srgbClr val="990033"/>
            </a:solidFill>
            <a:ln w="28" cap="flat">
              <a:solidFill>
                <a:srgbClr val="FFFFFF"/>
              </a:solidFill>
              <a:prstDash val="solid"/>
              <a:miter lim="800000"/>
              <a:headEnd/>
              <a:tailEnd/>
            </a:ln>
          </p:spPr>
          <p:txBody>
            <a:bodyPr anchor="ctr"/>
            <a:lstStyle/>
            <a:p>
              <a:endParaRPr lang="pl-PL">
                <a:latin typeface="+mn-lt"/>
              </a:endParaRPr>
            </a:p>
          </p:txBody>
        </p:sp>
      </p:grpSp>
      <p:sp>
        <p:nvSpPr>
          <p:cNvPr id="8" name="Symbol zastępczy zawartości 2"/>
          <p:cNvSpPr txBox="1">
            <a:spLocks/>
          </p:cNvSpPr>
          <p:nvPr/>
        </p:nvSpPr>
        <p:spPr>
          <a:xfrm>
            <a:off x="457200" y="1040103"/>
            <a:ext cx="8372475" cy="4529424"/>
          </a:xfrm>
          <a:prstGeom prst="rect">
            <a:avLst/>
          </a:prstGeom>
        </p:spPr>
        <p:txBody>
          <a:bodyPr>
            <a:noAutofit/>
          </a:bodyPr>
          <a:lstStyle>
            <a:lvl1pPr marL="342900" indent="-3429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1pPr>
            <a:lvl2pPr marL="742950" indent="-28575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2pPr>
            <a:lvl3pPr marL="11430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3pPr>
            <a:lvl4pPr marL="16002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4pPr>
            <a:lvl5pPr marL="20574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30000"/>
              </a:lnSpc>
              <a:spcBef>
                <a:spcPts val="100"/>
              </a:spcBef>
              <a:spcAft>
                <a:spcPts val="100"/>
              </a:spcAft>
              <a:buClr>
                <a:schemeClr val="accent2"/>
              </a:buClr>
            </a:pPr>
            <a:r>
              <a:rPr lang="pl-PL" sz="1600" b="1" u="sng" kern="0" cap="none" spc="0" dirty="0" smtClean="0">
                <a:solidFill>
                  <a:schemeClr val="accent1">
                    <a:lumMod val="75000"/>
                  </a:schemeClr>
                </a:solidFill>
                <a:latin typeface="+mn-lt"/>
              </a:rPr>
              <a:t>Mocny układ towarzyski</a:t>
            </a:r>
          </a:p>
          <a:p>
            <a:pPr marL="177800"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Klasa polityczna w Zawierciu </a:t>
            </a:r>
            <a:r>
              <a:rPr lang="pl-PL" sz="1400" b="1" kern="0" cap="none" spc="0" dirty="0" smtClean="0">
                <a:solidFill>
                  <a:schemeClr val="tx1"/>
                </a:solidFill>
                <a:latin typeface="+mn-lt"/>
              </a:rPr>
              <a:t>wywodzi się z PZPR</a:t>
            </a:r>
            <a:r>
              <a:rPr lang="pl-PL" sz="1400" kern="0" cap="none" spc="0" dirty="0" smtClean="0">
                <a:solidFill>
                  <a:schemeClr val="tx1"/>
                </a:solidFill>
                <a:latin typeface="+mn-lt"/>
              </a:rPr>
              <a:t>, potem SLD; kiedy SLD zaczęło tracić popularność, powstała Niezależna Alternatywa Wyborcza, na której czele stoi prezydent – R. Mach</a:t>
            </a:r>
          </a:p>
          <a:p>
            <a:pPr marL="177800"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R. Mach jest </a:t>
            </a:r>
            <a:r>
              <a:rPr lang="pl-PL" sz="1400" b="1" kern="0" cap="none" spc="0" dirty="0" smtClean="0">
                <a:solidFill>
                  <a:schemeClr val="tx1"/>
                </a:solidFill>
                <a:latin typeface="+mn-lt"/>
              </a:rPr>
              <a:t>dawnym nauczycielem </a:t>
            </a:r>
            <a:r>
              <a:rPr lang="pl-PL" sz="1400" b="1" kern="0" cap="none" spc="0" dirty="0" err="1" smtClean="0">
                <a:solidFill>
                  <a:schemeClr val="tx1"/>
                </a:solidFill>
                <a:latin typeface="+mn-lt"/>
              </a:rPr>
              <a:t>wf-u</a:t>
            </a:r>
            <a:r>
              <a:rPr lang="pl-PL" sz="1400" kern="0" cap="none" spc="0" dirty="0" smtClean="0">
                <a:solidFill>
                  <a:schemeClr val="tx1"/>
                </a:solidFill>
                <a:latin typeface="+mn-lt"/>
              </a:rPr>
              <a:t>, z silnymi powiązaniami z działaczami sportowymi i kręgami nauczycielskimi</a:t>
            </a:r>
          </a:p>
          <a:p>
            <a:pPr marL="177800"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U władzy jest </a:t>
            </a:r>
            <a:r>
              <a:rPr lang="pl-PL" sz="1400" b="1" kern="0" cap="none" spc="0" dirty="0" smtClean="0">
                <a:solidFill>
                  <a:schemeClr val="tx1"/>
                </a:solidFill>
                <a:latin typeface="+mn-lt"/>
              </a:rPr>
              <a:t>od 1996 roku </a:t>
            </a:r>
            <a:r>
              <a:rPr lang="pl-PL" sz="1400" kern="0" cap="none" spc="0" dirty="0" smtClean="0">
                <a:solidFill>
                  <a:schemeClr val="tx1"/>
                </a:solidFill>
                <a:latin typeface="+mn-lt"/>
              </a:rPr>
              <a:t>– najpierw 2 kadencje (prezydent, v-ce prezydent), potem starosta i teraz znowu prezydent </a:t>
            </a:r>
          </a:p>
          <a:p>
            <a:pPr marL="177800" indent="-177800">
              <a:lnSpc>
                <a:spcPct val="130000"/>
              </a:lnSpc>
              <a:spcBef>
                <a:spcPts val="100"/>
              </a:spcBef>
              <a:spcAft>
                <a:spcPts val="100"/>
              </a:spcAft>
              <a:buClr>
                <a:schemeClr val="accent2"/>
              </a:buClr>
              <a:buFont typeface="Wingdings" pitchFamily="2" charset="2"/>
              <a:buChar char="Ø"/>
            </a:pPr>
            <a:endParaRPr lang="pl-PL" sz="1400" kern="0" cap="none" spc="0" dirty="0" smtClean="0">
              <a:solidFill>
                <a:schemeClr val="tx1"/>
              </a:solidFill>
              <a:latin typeface="+mn-lt"/>
            </a:endParaRPr>
          </a:p>
          <a:p>
            <a:pPr marL="177800" indent="-177800">
              <a:lnSpc>
                <a:spcPct val="130000"/>
              </a:lnSpc>
              <a:spcBef>
                <a:spcPts val="100"/>
              </a:spcBef>
              <a:spcAft>
                <a:spcPts val="100"/>
              </a:spcAft>
              <a:buClr>
                <a:schemeClr val="accent2"/>
              </a:buClr>
              <a:buFont typeface="Wingdings" pitchFamily="2" charset="2"/>
              <a:buChar char="Ø"/>
            </a:pPr>
            <a:r>
              <a:rPr lang="pl-PL" sz="1400" b="1" kern="0" cap="none" spc="0" dirty="0" smtClean="0">
                <a:solidFill>
                  <a:schemeClr val="tx1"/>
                </a:solidFill>
                <a:latin typeface="+mn-lt"/>
              </a:rPr>
              <a:t>’Macki’ prezydenta Macha są bardzo silne i są w stanie wiele rzeczy blokować, utrudniać</a:t>
            </a:r>
            <a:r>
              <a:rPr lang="pl-PL" sz="1400" kern="0" cap="none" spc="0" dirty="0" smtClean="0">
                <a:solidFill>
                  <a:schemeClr val="tx1"/>
                </a:solidFill>
                <a:latin typeface="+mn-lt"/>
              </a:rPr>
              <a:t>; to człowiek pamiętliwy, który potrafi karać swoich przeciwników politycznych, a nawet wyborców</a:t>
            </a:r>
          </a:p>
          <a:p>
            <a:pPr marL="577850" lvl="1"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Jedna z dzielnic, w której wygrał jego konkurent, została ukarana: próba likwidacji szkoły, likwidacja kursów autobusów, zimą zdarzało się, że autobusy tam w ogóle nie dojeżdżały</a:t>
            </a:r>
          </a:p>
          <a:p>
            <a:pPr marL="577850" lvl="1"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Gniew prezydenta może człowieka zniszczyć, łaska – zapewnić wygodne życie</a:t>
            </a:r>
          </a:p>
          <a:p>
            <a:pPr marL="577850" lvl="1"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Za łapówki lub przyjaźń (mówi się: daj flaszkę, a załatwisz sprawę) załatwia wiele spraw – przez co dla wielu osób, jest wygodny</a:t>
            </a:r>
          </a:p>
          <a:p>
            <a:pPr marL="577850" lvl="1"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Koleżanki w sądzie (sędziny) nie pozwolą na ukaranie nieuczciwych pracodawców – o ile, nie chce tego prezydent</a:t>
            </a:r>
          </a:p>
          <a:p>
            <a:pPr marL="177800" indent="-177800">
              <a:lnSpc>
                <a:spcPct val="130000"/>
              </a:lnSpc>
              <a:spcBef>
                <a:spcPts val="100"/>
              </a:spcBef>
              <a:spcAft>
                <a:spcPts val="100"/>
              </a:spcAft>
              <a:buClr>
                <a:schemeClr val="accent2"/>
              </a:buClr>
              <a:buFont typeface="Wingdings" pitchFamily="2" charset="2"/>
              <a:buChar char="Ø"/>
            </a:pPr>
            <a:r>
              <a:rPr lang="pl-PL" sz="1400" b="1" kern="0" cap="none" spc="0" dirty="0" smtClean="0">
                <a:solidFill>
                  <a:schemeClr val="tx1"/>
                </a:solidFill>
                <a:latin typeface="+mn-lt"/>
              </a:rPr>
              <a:t>Każdy, kto chce coś w mieście zrobić, jest umoczony w tym układzie</a:t>
            </a:r>
          </a:p>
        </p:txBody>
      </p:sp>
    </p:spTree>
    <p:extLst>
      <p:ext uri="{BB962C8B-B14F-4D97-AF65-F5344CB8AC3E}">
        <p14:creationId xmlns:p14="http://schemas.microsoft.com/office/powerpoint/2010/main" val="26308177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4"/>
          <p:cNvSpPr>
            <a:spLocks noGrp="1"/>
          </p:cNvSpPr>
          <p:nvPr>
            <p:ph type="sldNum" sz="quarter" idx="23"/>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130C187-58E4-4D35-B113-68B3546FFBA5}" type="slidenum">
              <a:rPr smtClean="0">
                <a:solidFill>
                  <a:srgbClr val="86A4AA"/>
                </a:solidFill>
              </a:rPr>
              <a:pPr fontAlgn="base">
                <a:spcBef>
                  <a:spcPct val="0"/>
                </a:spcBef>
                <a:spcAft>
                  <a:spcPct val="0"/>
                </a:spcAft>
              </a:pPr>
              <a:t>17</a:t>
            </a:fld>
            <a:endParaRPr smtClean="0">
              <a:solidFill>
                <a:srgbClr val="86A4AA"/>
              </a:solidFill>
            </a:endParaRPr>
          </a:p>
        </p:txBody>
      </p:sp>
      <p:sp>
        <p:nvSpPr>
          <p:cNvPr id="5" name="Tytuł 3"/>
          <p:cNvSpPr txBox="1">
            <a:spLocks/>
          </p:cNvSpPr>
          <p:nvPr/>
        </p:nvSpPr>
        <p:spPr bwMode="auto">
          <a:xfrm>
            <a:off x="342900" y="361949"/>
            <a:ext cx="8439150" cy="523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eaLnBrk="0" hangingPunct="0"/>
            <a:r>
              <a:rPr lang="pl-PL" sz="2800" dirty="0" smtClean="0">
                <a:solidFill>
                  <a:srgbClr val="404040"/>
                </a:solidFill>
                <a:latin typeface="Georgia" pitchFamily="18" charset="0"/>
                <a:ea typeface="+mj-ea"/>
                <a:cs typeface="+mj-cs"/>
              </a:rPr>
              <a:t>Jak jest sprawowana władza w Zawierciu? (2/2)</a:t>
            </a:r>
            <a:endParaRPr kumimoji="0" lang="pl-PL" sz="2800" b="0" i="0" u="none" strike="noStrike" kern="1200" cap="none" spc="0" normalizeH="0" baseline="0" noProof="0" dirty="0" smtClean="0">
              <a:ln>
                <a:noFill/>
              </a:ln>
              <a:solidFill>
                <a:srgbClr val="404040"/>
              </a:solidFill>
              <a:effectLst/>
              <a:uLnTx/>
              <a:uFillTx/>
              <a:latin typeface="+mn-lt"/>
              <a:ea typeface="+mj-ea"/>
              <a:cs typeface="+mj-cs"/>
            </a:endParaRPr>
          </a:p>
        </p:txBody>
      </p:sp>
      <p:grpSp>
        <p:nvGrpSpPr>
          <p:cNvPr id="4" name="Grupa 3"/>
          <p:cNvGrpSpPr>
            <a:grpSpLocks/>
          </p:cNvGrpSpPr>
          <p:nvPr/>
        </p:nvGrpSpPr>
        <p:grpSpPr bwMode="auto">
          <a:xfrm>
            <a:off x="468313" y="6083573"/>
            <a:ext cx="8496300" cy="585787"/>
            <a:chOff x="450155" y="5929044"/>
            <a:chExt cx="8496944" cy="586182"/>
          </a:xfrm>
        </p:grpSpPr>
        <p:sp>
          <p:nvSpPr>
            <p:cNvPr id="6" name="pole tekstowe 16"/>
            <p:cNvSpPr txBox="1">
              <a:spLocks noChangeArrowheads="1"/>
            </p:cNvSpPr>
            <p:nvPr/>
          </p:nvSpPr>
          <p:spPr bwMode="auto">
            <a:xfrm>
              <a:off x="1146413" y="5929549"/>
              <a:ext cx="7800686" cy="585169"/>
            </a:xfrm>
            <a:prstGeom prst="rect">
              <a:avLst/>
            </a:prstGeom>
            <a:noFill/>
            <a:ln w="9525">
              <a:noFill/>
              <a:miter lim="800000"/>
              <a:headEnd/>
              <a:tailEnd/>
            </a:ln>
          </p:spPr>
          <p:txBody>
            <a:bodyPr anchor="ctr">
              <a:spAutoFit/>
            </a:bodyPr>
            <a:lstStyle/>
            <a:p>
              <a:r>
                <a:rPr lang="pl-PL" sz="1600" b="1" dirty="0" smtClean="0">
                  <a:solidFill>
                    <a:srgbClr val="990033"/>
                  </a:solidFill>
                  <a:latin typeface="+mn-lt"/>
                </a:rPr>
                <a:t>LUDZIE NIE ZNAJĄ DOBREJ WŁADZY, KAŻDA WŁADZA JEST ZŁA, </a:t>
              </a:r>
              <a:br>
                <a:rPr lang="pl-PL" sz="1600" b="1" dirty="0" smtClean="0">
                  <a:solidFill>
                    <a:srgbClr val="990033"/>
                  </a:solidFill>
                  <a:latin typeface="+mn-lt"/>
                </a:rPr>
              </a:br>
              <a:r>
                <a:rPr lang="pl-PL" sz="1600" b="1" dirty="0" smtClean="0">
                  <a:solidFill>
                    <a:srgbClr val="990033"/>
                  </a:solidFill>
                  <a:latin typeface="+mn-lt"/>
                </a:rPr>
                <a:t>WSZYSCY SĄ ’UMOCZENI W UKŁAD’, WIĘC WSZĘDZIE GO WIDZĄ</a:t>
              </a:r>
            </a:p>
          </p:txBody>
        </p:sp>
        <p:sp>
          <p:nvSpPr>
            <p:cNvPr id="7" name="Freeform 23"/>
            <p:cNvSpPr>
              <a:spLocks noEditPoints="1"/>
            </p:cNvSpPr>
            <p:nvPr/>
          </p:nvSpPr>
          <p:spPr bwMode="auto">
            <a:xfrm>
              <a:off x="450155" y="5929044"/>
              <a:ext cx="593453" cy="586182"/>
            </a:xfrm>
            <a:custGeom>
              <a:avLst/>
              <a:gdLst>
                <a:gd name="T0" fmla="*/ 286 w 572"/>
                <a:gd name="T1" fmla="*/ 0 h 572"/>
                <a:gd name="T2" fmla="*/ 0 w 572"/>
                <a:gd name="T3" fmla="*/ 286 h 572"/>
                <a:gd name="T4" fmla="*/ 286 w 572"/>
                <a:gd name="T5" fmla="*/ 572 h 572"/>
                <a:gd name="T6" fmla="*/ 572 w 572"/>
                <a:gd name="T7" fmla="*/ 286 h 572"/>
                <a:gd name="T8" fmla="*/ 286 w 572"/>
                <a:gd name="T9" fmla="*/ 0 h 572"/>
                <a:gd name="T10" fmla="*/ 273 w 572"/>
                <a:gd name="T11" fmla="*/ 72 h 572"/>
                <a:gd name="T12" fmla="*/ 285 w 572"/>
                <a:gd name="T13" fmla="*/ 61 h 572"/>
                <a:gd name="T14" fmla="*/ 296 w 572"/>
                <a:gd name="T15" fmla="*/ 72 h 572"/>
                <a:gd name="T16" fmla="*/ 296 w 572"/>
                <a:gd name="T17" fmla="*/ 167 h 572"/>
                <a:gd name="T18" fmla="*/ 285 w 572"/>
                <a:gd name="T19" fmla="*/ 179 h 572"/>
                <a:gd name="T20" fmla="*/ 273 w 572"/>
                <a:gd name="T21" fmla="*/ 167 h 572"/>
                <a:gd name="T22" fmla="*/ 273 w 572"/>
                <a:gd name="T23" fmla="*/ 72 h 572"/>
                <a:gd name="T24" fmla="*/ 164 w 572"/>
                <a:gd name="T25" fmla="*/ 286 h 572"/>
                <a:gd name="T26" fmla="*/ 68 w 572"/>
                <a:gd name="T27" fmla="*/ 286 h 572"/>
                <a:gd name="T28" fmla="*/ 57 w 572"/>
                <a:gd name="T29" fmla="*/ 275 h 572"/>
                <a:gd name="T30" fmla="*/ 68 w 572"/>
                <a:gd name="T31" fmla="*/ 263 h 572"/>
                <a:gd name="T32" fmla="*/ 164 w 572"/>
                <a:gd name="T33" fmla="*/ 263 h 572"/>
                <a:gd name="T34" fmla="*/ 175 w 572"/>
                <a:gd name="T35" fmla="*/ 275 h 572"/>
                <a:gd name="T36" fmla="*/ 164 w 572"/>
                <a:gd name="T37" fmla="*/ 286 h 572"/>
                <a:gd name="T38" fmla="*/ 120 w 572"/>
                <a:gd name="T39" fmla="*/ 139 h 572"/>
                <a:gd name="T40" fmla="*/ 120 w 572"/>
                <a:gd name="T41" fmla="*/ 123 h 572"/>
                <a:gd name="T42" fmla="*/ 135 w 572"/>
                <a:gd name="T43" fmla="*/ 123 h 572"/>
                <a:gd name="T44" fmla="*/ 203 w 572"/>
                <a:gd name="T45" fmla="*/ 191 h 572"/>
                <a:gd name="T46" fmla="*/ 203 w 572"/>
                <a:gd name="T47" fmla="*/ 207 h 572"/>
                <a:gd name="T48" fmla="*/ 187 w 572"/>
                <a:gd name="T49" fmla="*/ 207 h 572"/>
                <a:gd name="T50" fmla="*/ 120 w 572"/>
                <a:gd name="T51" fmla="*/ 139 h 572"/>
                <a:gd name="T52" fmla="*/ 327 w 572"/>
                <a:gd name="T53" fmla="*/ 373 h 572"/>
                <a:gd name="T54" fmla="*/ 327 w 572"/>
                <a:gd name="T55" fmla="*/ 445 h 572"/>
                <a:gd name="T56" fmla="*/ 308 w 572"/>
                <a:gd name="T57" fmla="*/ 464 h 572"/>
                <a:gd name="T58" fmla="*/ 261 w 572"/>
                <a:gd name="T59" fmla="*/ 464 h 572"/>
                <a:gd name="T60" fmla="*/ 242 w 572"/>
                <a:gd name="T61" fmla="*/ 445 h 572"/>
                <a:gd name="T62" fmla="*/ 242 w 572"/>
                <a:gd name="T63" fmla="*/ 373 h 572"/>
                <a:gd name="T64" fmla="*/ 192 w 572"/>
                <a:gd name="T65" fmla="*/ 291 h 572"/>
                <a:gd name="T66" fmla="*/ 285 w 572"/>
                <a:gd name="T67" fmla="*/ 199 h 572"/>
                <a:gd name="T68" fmla="*/ 377 w 572"/>
                <a:gd name="T69" fmla="*/ 291 h 572"/>
                <a:gd name="T70" fmla="*/ 327 w 572"/>
                <a:gd name="T71" fmla="*/ 373 h 572"/>
                <a:gd name="T72" fmla="*/ 365 w 572"/>
                <a:gd name="T73" fmla="*/ 207 h 572"/>
                <a:gd name="T74" fmla="*/ 365 w 572"/>
                <a:gd name="T75" fmla="*/ 191 h 572"/>
                <a:gd name="T76" fmla="*/ 433 w 572"/>
                <a:gd name="T77" fmla="*/ 123 h 572"/>
                <a:gd name="T78" fmla="*/ 449 w 572"/>
                <a:gd name="T79" fmla="*/ 123 h 572"/>
                <a:gd name="T80" fmla="*/ 449 w 572"/>
                <a:gd name="T81" fmla="*/ 139 h 572"/>
                <a:gd name="T82" fmla="*/ 381 w 572"/>
                <a:gd name="T83" fmla="*/ 207 h 572"/>
                <a:gd name="T84" fmla="*/ 365 w 572"/>
                <a:gd name="T85" fmla="*/ 207 h 572"/>
                <a:gd name="T86" fmla="*/ 503 w 572"/>
                <a:gd name="T87" fmla="*/ 286 h 572"/>
                <a:gd name="T88" fmla="*/ 408 w 572"/>
                <a:gd name="T89" fmla="*/ 286 h 572"/>
                <a:gd name="T90" fmla="*/ 396 w 572"/>
                <a:gd name="T91" fmla="*/ 275 h 572"/>
                <a:gd name="T92" fmla="*/ 408 w 572"/>
                <a:gd name="T93" fmla="*/ 263 h 572"/>
                <a:gd name="T94" fmla="*/ 503 w 572"/>
                <a:gd name="T95" fmla="*/ 263 h 572"/>
                <a:gd name="T96" fmla="*/ 515 w 572"/>
                <a:gd name="T97" fmla="*/ 275 h 572"/>
                <a:gd name="T98" fmla="*/ 503 w 572"/>
                <a:gd name="T99" fmla="*/ 286 h 57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72"/>
                <a:gd name="T151" fmla="*/ 0 h 572"/>
                <a:gd name="T152" fmla="*/ 572 w 572"/>
                <a:gd name="T153" fmla="*/ 572 h 57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72" h="572">
                  <a:moveTo>
                    <a:pt x="286" y="0"/>
                  </a:moveTo>
                  <a:cubicBezTo>
                    <a:pt x="128" y="0"/>
                    <a:pt x="0" y="128"/>
                    <a:pt x="0" y="286"/>
                  </a:cubicBezTo>
                  <a:cubicBezTo>
                    <a:pt x="0" y="444"/>
                    <a:pt x="128" y="572"/>
                    <a:pt x="286" y="572"/>
                  </a:cubicBezTo>
                  <a:cubicBezTo>
                    <a:pt x="444" y="572"/>
                    <a:pt x="572" y="444"/>
                    <a:pt x="572" y="286"/>
                  </a:cubicBezTo>
                  <a:cubicBezTo>
                    <a:pt x="572" y="128"/>
                    <a:pt x="444" y="0"/>
                    <a:pt x="286" y="0"/>
                  </a:cubicBezTo>
                  <a:close/>
                  <a:moveTo>
                    <a:pt x="273" y="72"/>
                  </a:moveTo>
                  <a:cubicBezTo>
                    <a:pt x="273" y="66"/>
                    <a:pt x="278" y="61"/>
                    <a:pt x="285" y="61"/>
                  </a:cubicBezTo>
                  <a:cubicBezTo>
                    <a:pt x="291" y="61"/>
                    <a:pt x="296" y="66"/>
                    <a:pt x="296" y="72"/>
                  </a:cubicBezTo>
                  <a:cubicBezTo>
                    <a:pt x="296" y="167"/>
                    <a:pt x="296" y="167"/>
                    <a:pt x="296" y="167"/>
                  </a:cubicBezTo>
                  <a:cubicBezTo>
                    <a:pt x="296" y="174"/>
                    <a:pt x="291" y="179"/>
                    <a:pt x="285" y="179"/>
                  </a:cubicBezTo>
                  <a:cubicBezTo>
                    <a:pt x="278" y="179"/>
                    <a:pt x="273" y="174"/>
                    <a:pt x="273" y="167"/>
                  </a:cubicBezTo>
                  <a:lnTo>
                    <a:pt x="273" y="72"/>
                  </a:lnTo>
                  <a:close/>
                  <a:moveTo>
                    <a:pt x="164" y="286"/>
                  </a:moveTo>
                  <a:cubicBezTo>
                    <a:pt x="68" y="286"/>
                    <a:pt x="68" y="286"/>
                    <a:pt x="68" y="286"/>
                  </a:cubicBezTo>
                  <a:cubicBezTo>
                    <a:pt x="62" y="286"/>
                    <a:pt x="57" y="281"/>
                    <a:pt x="57" y="275"/>
                  </a:cubicBezTo>
                  <a:cubicBezTo>
                    <a:pt x="57" y="269"/>
                    <a:pt x="62" y="263"/>
                    <a:pt x="68" y="263"/>
                  </a:cubicBezTo>
                  <a:cubicBezTo>
                    <a:pt x="164" y="263"/>
                    <a:pt x="164" y="263"/>
                    <a:pt x="164" y="263"/>
                  </a:cubicBezTo>
                  <a:cubicBezTo>
                    <a:pt x="170" y="263"/>
                    <a:pt x="175" y="269"/>
                    <a:pt x="175" y="275"/>
                  </a:cubicBezTo>
                  <a:cubicBezTo>
                    <a:pt x="175" y="281"/>
                    <a:pt x="170" y="286"/>
                    <a:pt x="164" y="286"/>
                  </a:cubicBezTo>
                  <a:close/>
                  <a:moveTo>
                    <a:pt x="120" y="139"/>
                  </a:moveTo>
                  <a:cubicBezTo>
                    <a:pt x="115" y="135"/>
                    <a:pt x="115" y="127"/>
                    <a:pt x="120" y="123"/>
                  </a:cubicBezTo>
                  <a:cubicBezTo>
                    <a:pt x="124" y="119"/>
                    <a:pt x="131" y="119"/>
                    <a:pt x="135" y="123"/>
                  </a:cubicBezTo>
                  <a:cubicBezTo>
                    <a:pt x="203" y="191"/>
                    <a:pt x="203" y="191"/>
                    <a:pt x="203" y="191"/>
                  </a:cubicBezTo>
                  <a:cubicBezTo>
                    <a:pt x="207" y="195"/>
                    <a:pt x="207" y="202"/>
                    <a:pt x="203" y="207"/>
                  </a:cubicBezTo>
                  <a:cubicBezTo>
                    <a:pt x="199" y="211"/>
                    <a:pt x="192" y="211"/>
                    <a:pt x="187" y="207"/>
                  </a:cubicBezTo>
                  <a:lnTo>
                    <a:pt x="120" y="139"/>
                  </a:lnTo>
                  <a:close/>
                  <a:moveTo>
                    <a:pt x="327" y="373"/>
                  </a:moveTo>
                  <a:cubicBezTo>
                    <a:pt x="327" y="445"/>
                    <a:pt x="327" y="445"/>
                    <a:pt x="327" y="445"/>
                  </a:cubicBezTo>
                  <a:cubicBezTo>
                    <a:pt x="327" y="455"/>
                    <a:pt x="319" y="464"/>
                    <a:pt x="308" y="464"/>
                  </a:cubicBezTo>
                  <a:cubicBezTo>
                    <a:pt x="261" y="464"/>
                    <a:pt x="261" y="464"/>
                    <a:pt x="261" y="464"/>
                  </a:cubicBezTo>
                  <a:cubicBezTo>
                    <a:pt x="251" y="464"/>
                    <a:pt x="242" y="455"/>
                    <a:pt x="242" y="445"/>
                  </a:cubicBezTo>
                  <a:cubicBezTo>
                    <a:pt x="242" y="373"/>
                    <a:pt x="242" y="373"/>
                    <a:pt x="242" y="373"/>
                  </a:cubicBezTo>
                  <a:cubicBezTo>
                    <a:pt x="212" y="358"/>
                    <a:pt x="192" y="327"/>
                    <a:pt x="192" y="291"/>
                  </a:cubicBezTo>
                  <a:cubicBezTo>
                    <a:pt x="192" y="240"/>
                    <a:pt x="233" y="199"/>
                    <a:pt x="285" y="199"/>
                  </a:cubicBezTo>
                  <a:cubicBezTo>
                    <a:pt x="336" y="199"/>
                    <a:pt x="377" y="240"/>
                    <a:pt x="377" y="291"/>
                  </a:cubicBezTo>
                  <a:cubicBezTo>
                    <a:pt x="377" y="327"/>
                    <a:pt x="357" y="358"/>
                    <a:pt x="327" y="373"/>
                  </a:cubicBezTo>
                  <a:close/>
                  <a:moveTo>
                    <a:pt x="365" y="207"/>
                  </a:moveTo>
                  <a:cubicBezTo>
                    <a:pt x="361" y="202"/>
                    <a:pt x="361" y="195"/>
                    <a:pt x="365" y="191"/>
                  </a:cubicBezTo>
                  <a:cubicBezTo>
                    <a:pt x="433" y="123"/>
                    <a:pt x="433" y="123"/>
                    <a:pt x="433" y="123"/>
                  </a:cubicBezTo>
                  <a:cubicBezTo>
                    <a:pt x="437" y="119"/>
                    <a:pt x="444" y="119"/>
                    <a:pt x="449" y="123"/>
                  </a:cubicBezTo>
                  <a:cubicBezTo>
                    <a:pt x="453" y="127"/>
                    <a:pt x="453" y="135"/>
                    <a:pt x="449" y="139"/>
                  </a:cubicBezTo>
                  <a:cubicBezTo>
                    <a:pt x="381" y="207"/>
                    <a:pt x="381" y="207"/>
                    <a:pt x="381" y="207"/>
                  </a:cubicBezTo>
                  <a:cubicBezTo>
                    <a:pt x="377" y="211"/>
                    <a:pt x="370" y="211"/>
                    <a:pt x="365" y="207"/>
                  </a:cubicBezTo>
                  <a:close/>
                  <a:moveTo>
                    <a:pt x="503" y="286"/>
                  </a:moveTo>
                  <a:cubicBezTo>
                    <a:pt x="408" y="286"/>
                    <a:pt x="408" y="286"/>
                    <a:pt x="408" y="286"/>
                  </a:cubicBezTo>
                  <a:cubicBezTo>
                    <a:pt x="401" y="286"/>
                    <a:pt x="396" y="281"/>
                    <a:pt x="396" y="275"/>
                  </a:cubicBezTo>
                  <a:cubicBezTo>
                    <a:pt x="396" y="269"/>
                    <a:pt x="401" y="263"/>
                    <a:pt x="408" y="263"/>
                  </a:cubicBezTo>
                  <a:cubicBezTo>
                    <a:pt x="503" y="263"/>
                    <a:pt x="503" y="263"/>
                    <a:pt x="503" y="263"/>
                  </a:cubicBezTo>
                  <a:cubicBezTo>
                    <a:pt x="510" y="263"/>
                    <a:pt x="515" y="269"/>
                    <a:pt x="515" y="275"/>
                  </a:cubicBezTo>
                  <a:cubicBezTo>
                    <a:pt x="515" y="281"/>
                    <a:pt x="510" y="286"/>
                    <a:pt x="503" y="286"/>
                  </a:cubicBezTo>
                  <a:close/>
                </a:path>
              </a:pathLst>
            </a:custGeom>
            <a:solidFill>
              <a:srgbClr val="990033"/>
            </a:solidFill>
            <a:ln w="28" cap="flat">
              <a:solidFill>
                <a:srgbClr val="FFFFFF"/>
              </a:solidFill>
              <a:prstDash val="solid"/>
              <a:miter lim="800000"/>
              <a:headEnd/>
              <a:tailEnd/>
            </a:ln>
          </p:spPr>
          <p:txBody>
            <a:bodyPr anchor="ctr"/>
            <a:lstStyle/>
            <a:p>
              <a:endParaRPr lang="pl-PL">
                <a:latin typeface="+mn-lt"/>
              </a:endParaRPr>
            </a:p>
          </p:txBody>
        </p:sp>
      </p:grpSp>
      <p:sp>
        <p:nvSpPr>
          <p:cNvPr id="8" name="Symbol zastępczy zawartości 2"/>
          <p:cNvSpPr txBox="1">
            <a:spLocks/>
          </p:cNvSpPr>
          <p:nvPr/>
        </p:nvSpPr>
        <p:spPr>
          <a:xfrm>
            <a:off x="457200" y="1508166"/>
            <a:ext cx="8372475" cy="3764478"/>
          </a:xfrm>
          <a:prstGeom prst="rect">
            <a:avLst/>
          </a:prstGeom>
        </p:spPr>
        <p:txBody>
          <a:bodyPr>
            <a:noAutofit/>
          </a:bodyPr>
          <a:lstStyle>
            <a:lvl1pPr marL="342900" indent="-3429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1pPr>
            <a:lvl2pPr marL="742950" indent="-28575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2pPr>
            <a:lvl3pPr marL="11430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3pPr>
            <a:lvl4pPr marL="16002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4pPr>
            <a:lvl5pPr marL="20574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30000"/>
              </a:lnSpc>
              <a:spcBef>
                <a:spcPts val="100"/>
              </a:spcBef>
              <a:spcAft>
                <a:spcPts val="100"/>
              </a:spcAft>
              <a:buClr>
                <a:schemeClr val="accent2"/>
              </a:buClr>
            </a:pPr>
            <a:r>
              <a:rPr lang="pl-PL" sz="1600" b="1" u="sng" kern="0" cap="none" spc="0" dirty="0" smtClean="0">
                <a:solidFill>
                  <a:schemeClr val="accent1">
                    <a:lumMod val="75000"/>
                  </a:schemeClr>
                </a:solidFill>
                <a:latin typeface="+mn-lt"/>
              </a:rPr>
              <a:t>Drugi układ, opozycyjny, na bazie PO – nie jest lepszy</a:t>
            </a:r>
          </a:p>
          <a:p>
            <a:pPr marL="177800"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Zmiana władzy w mieści (poprzednia kadencja, M. Mazur i A. </a:t>
            </a:r>
            <a:r>
              <a:rPr lang="pl-PL" sz="1400" kern="0" cap="none" spc="0" dirty="0" err="1" smtClean="0">
                <a:solidFill>
                  <a:schemeClr val="tx1"/>
                </a:solidFill>
                <a:latin typeface="+mn-lt"/>
              </a:rPr>
              <a:t>Nemś</a:t>
            </a:r>
            <a:r>
              <a:rPr lang="pl-PL" sz="1400" kern="0" cap="none" spc="0" dirty="0" smtClean="0">
                <a:solidFill>
                  <a:schemeClr val="tx1"/>
                </a:solidFill>
                <a:latin typeface="+mn-lt"/>
              </a:rPr>
              <a:t>) nie przyniosła zasadniczej zmiany w rządzeniu miastem</a:t>
            </a:r>
          </a:p>
          <a:p>
            <a:pPr marL="177800" indent="-177800">
              <a:lnSpc>
                <a:spcPct val="130000"/>
              </a:lnSpc>
              <a:spcBef>
                <a:spcPts val="100"/>
              </a:spcBef>
              <a:spcAft>
                <a:spcPts val="100"/>
              </a:spcAft>
              <a:buClr>
                <a:schemeClr val="accent2"/>
              </a:buClr>
              <a:buFont typeface="Wingdings" pitchFamily="2" charset="2"/>
              <a:buChar char="Ø"/>
            </a:pPr>
            <a:r>
              <a:rPr lang="pl-PL" sz="1400" b="1" kern="0" cap="none" spc="0" dirty="0" smtClean="0">
                <a:solidFill>
                  <a:schemeClr val="tx1"/>
                </a:solidFill>
                <a:latin typeface="+mn-lt"/>
              </a:rPr>
              <a:t>Zwolennicy Mazura uważają, że to dlatego, że przeszkadzał układ Macha</a:t>
            </a:r>
          </a:p>
          <a:p>
            <a:pPr marL="177800" indent="-177800">
              <a:lnSpc>
                <a:spcPct val="130000"/>
              </a:lnSpc>
              <a:spcBef>
                <a:spcPts val="100"/>
              </a:spcBef>
              <a:spcAft>
                <a:spcPts val="100"/>
              </a:spcAft>
              <a:buClr>
                <a:schemeClr val="accent2"/>
              </a:buClr>
              <a:buFont typeface="Wingdings" pitchFamily="2" charset="2"/>
              <a:buChar char="Ø"/>
            </a:pPr>
            <a:r>
              <a:rPr lang="pl-PL" sz="1400" b="1" kern="0" cap="none" spc="0" dirty="0" smtClean="0">
                <a:solidFill>
                  <a:schemeClr val="tx1"/>
                </a:solidFill>
                <a:latin typeface="+mn-lt"/>
              </a:rPr>
              <a:t>Zwolennicy Macha zarzucają z kolei Mazurowi różne grzechy:</a:t>
            </a:r>
          </a:p>
          <a:p>
            <a:pPr marL="577850" lvl="1" indent="-177800">
              <a:lnSpc>
                <a:spcPct val="130000"/>
              </a:lnSpc>
              <a:spcBef>
                <a:spcPts val="100"/>
              </a:spcBef>
              <a:spcAft>
                <a:spcPts val="100"/>
              </a:spcAft>
              <a:buClr>
                <a:schemeClr val="accent2"/>
              </a:buClr>
              <a:buFont typeface="Wingdings" pitchFamily="2" charset="2"/>
              <a:buChar char="Ø"/>
            </a:pPr>
            <a:r>
              <a:rPr lang="pl-PL" sz="1400" b="1" kern="0" cap="none" spc="0" dirty="0" smtClean="0">
                <a:solidFill>
                  <a:schemeClr val="tx1"/>
                </a:solidFill>
                <a:latin typeface="+mn-lt"/>
              </a:rPr>
              <a:t>Korupcja</a:t>
            </a:r>
          </a:p>
          <a:p>
            <a:pPr marL="577850" lvl="1" indent="-177800">
              <a:lnSpc>
                <a:spcPct val="130000"/>
              </a:lnSpc>
              <a:spcBef>
                <a:spcPts val="100"/>
              </a:spcBef>
              <a:spcAft>
                <a:spcPts val="100"/>
              </a:spcAft>
              <a:buClr>
                <a:schemeClr val="accent2"/>
              </a:buClr>
              <a:buFont typeface="Wingdings" pitchFamily="2" charset="2"/>
              <a:buChar char="Ø"/>
            </a:pPr>
            <a:r>
              <a:rPr lang="pl-PL" sz="1400" b="1" kern="0" cap="none" spc="0" dirty="0" smtClean="0">
                <a:solidFill>
                  <a:schemeClr val="tx1"/>
                </a:solidFill>
                <a:latin typeface="+mn-lt"/>
              </a:rPr>
              <a:t>Załatwianie mieszkań </a:t>
            </a:r>
            <a:r>
              <a:rPr lang="pl-PL" sz="1400" kern="0" cap="none" spc="0" dirty="0" smtClean="0">
                <a:solidFill>
                  <a:schemeClr val="tx1"/>
                </a:solidFill>
                <a:latin typeface="+mn-lt"/>
              </a:rPr>
              <a:t>po znajomości</a:t>
            </a:r>
          </a:p>
          <a:p>
            <a:pPr marL="577850" lvl="1"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Budowanie </a:t>
            </a:r>
            <a:r>
              <a:rPr lang="pl-PL" sz="1400" b="1" kern="0" cap="none" spc="0" dirty="0" smtClean="0">
                <a:solidFill>
                  <a:schemeClr val="tx1"/>
                </a:solidFill>
                <a:latin typeface="+mn-lt"/>
              </a:rPr>
              <a:t>alternatywnego układu</a:t>
            </a:r>
          </a:p>
          <a:p>
            <a:pPr marL="577850" lvl="1"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A przede wszystkim – </a:t>
            </a:r>
            <a:r>
              <a:rPr lang="pl-PL" sz="1400" b="1" kern="0" cap="none" spc="0" dirty="0" smtClean="0">
                <a:solidFill>
                  <a:schemeClr val="tx1"/>
                </a:solidFill>
                <a:latin typeface="+mn-lt"/>
              </a:rPr>
              <a:t>brak działania</a:t>
            </a:r>
          </a:p>
          <a:p>
            <a:pPr marL="177800" indent="-177800">
              <a:lnSpc>
                <a:spcPct val="130000"/>
              </a:lnSpc>
              <a:spcBef>
                <a:spcPts val="100"/>
              </a:spcBef>
              <a:spcAft>
                <a:spcPts val="100"/>
              </a:spcAft>
              <a:buClr>
                <a:schemeClr val="accent2"/>
              </a:buClr>
              <a:buFont typeface="Wingdings" pitchFamily="2" charset="2"/>
              <a:buChar char="Ø"/>
            </a:pPr>
            <a:endParaRPr lang="pl-PL" sz="1400" b="1" kern="0" cap="none" spc="0" dirty="0">
              <a:solidFill>
                <a:schemeClr val="tx1"/>
              </a:solidFill>
              <a:latin typeface="+mn-lt"/>
            </a:endParaRPr>
          </a:p>
          <a:p>
            <a:pPr marL="177800"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Postacie związane z tą stroną lokalnej sceny politycznej </a:t>
            </a:r>
            <a:r>
              <a:rPr lang="pl-PL" sz="1400" b="1" kern="0" cap="none" spc="0" dirty="0" smtClean="0">
                <a:solidFill>
                  <a:schemeClr val="tx1"/>
                </a:solidFill>
                <a:latin typeface="+mn-lt"/>
              </a:rPr>
              <a:t>budzą równie negatywne emocje, jak układ Macha</a:t>
            </a:r>
          </a:p>
          <a:p>
            <a:pPr marL="177800" indent="-177800">
              <a:lnSpc>
                <a:spcPct val="130000"/>
              </a:lnSpc>
              <a:spcBef>
                <a:spcPts val="100"/>
              </a:spcBef>
              <a:spcAft>
                <a:spcPts val="100"/>
              </a:spcAft>
              <a:buClr>
                <a:schemeClr val="accent2"/>
              </a:buClr>
              <a:buFont typeface="Wingdings" pitchFamily="2" charset="2"/>
              <a:buChar char="Ø"/>
            </a:pPr>
            <a:r>
              <a:rPr lang="pl-PL" sz="1400" b="1" kern="0" cap="none" spc="0" dirty="0" smtClean="0">
                <a:solidFill>
                  <a:schemeClr val="tx1"/>
                </a:solidFill>
                <a:latin typeface="+mn-lt"/>
              </a:rPr>
              <a:t>Podstawą tego układu </a:t>
            </a:r>
            <a:r>
              <a:rPr lang="pl-PL" sz="1400" kern="0" cap="none" spc="0" dirty="0" smtClean="0">
                <a:solidFill>
                  <a:schemeClr val="tx1"/>
                </a:solidFill>
                <a:latin typeface="+mn-lt"/>
              </a:rPr>
              <a:t>nie są dawni działacze (partyjni, sportowi), ale </a:t>
            </a:r>
            <a:r>
              <a:rPr lang="pl-PL" sz="1400" b="1" kern="0" cap="none" spc="0" dirty="0" smtClean="0">
                <a:solidFill>
                  <a:schemeClr val="tx1"/>
                </a:solidFill>
                <a:latin typeface="+mn-lt"/>
              </a:rPr>
              <a:t>biznes</a:t>
            </a:r>
          </a:p>
        </p:txBody>
      </p:sp>
    </p:spTree>
    <p:extLst>
      <p:ext uri="{BB962C8B-B14F-4D97-AF65-F5344CB8AC3E}">
        <p14:creationId xmlns:p14="http://schemas.microsoft.com/office/powerpoint/2010/main" val="37163427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4"/>
          <p:cNvSpPr>
            <a:spLocks noGrp="1"/>
          </p:cNvSpPr>
          <p:nvPr>
            <p:ph type="sldNum" sz="quarter" idx="23"/>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130C187-58E4-4D35-B113-68B3546FFBA5}" type="slidenum">
              <a:rPr smtClean="0">
                <a:solidFill>
                  <a:srgbClr val="86A4AA"/>
                </a:solidFill>
              </a:rPr>
              <a:pPr fontAlgn="base">
                <a:spcBef>
                  <a:spcPct val="0"/>
                </a:spcBef>
                <a:spcAft>
                  <a:spcPct val="0"/>
                </a:spcAft>
              </a:pPr>
              <a:t>18</a:t>
            </a:fld>
            <a:endParaRPr smtClean="0">
              <a:solidFill>
                <a:srgbClr val="86A4AA"/>
              </a:solidFill>
            </a:endParaRPr>
          </a:p>
        </p:txBody>
      </p:sp>
      <p:sp>
        <p:nvSpPr>
          <p:cNvPr id="5" name="Tytuł 3"/>
          <p:cNvSpPr txBox="1">
            <a:spLocks/>
          </p:cNvSpPr>
          <p:nvPr/>
        </p:nvSpPr>
        <p:spPr bwMode="auto">
          <a:xfrm>
            <a:off x="342900" y="361949"/>
            <a:ext cx="8439150" cy="523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eaLnBrk="0" hangingPunct="0"/>
            <a:r>
              <a:rPr lang="pl-PL" sz="2800" dirty="0" smtClean="0">
                <a:solidFill>
                  <a:srgbClr val="404040"/>
                </a:solidFill>
                <a:latin typeface="Georgia" pitchFamily="18" charset="0"/>
                <a:ea typeface="+mj-ea"/>
                <a:cs typeface="+mj-cs"/>
              </a:rPr>
              <a:t>Ryszard Mach – skojarzenia </a:t>
            </a:r>
            <a:endParaRPr kumimoji="0" lang="pl-PL" sz="2800" b="0" i="0" u="none" strike="noStrike" kern="1200" cap="none" spc="0" normalizeH="0" baseline="0" noProof="0" dirty="0" smtClean="0">
              <a:ln>
                <a:noFill/>
              </a:ln>
              <a:solidFill>
                <a:srgbClr val="404040"/>
              </a:solidFill>
              <a:effectLst/>
              <a:uLnTx/>
              <a:uFillTx/>
              <a:latin typeface="+mn-lt"/>
              <a:ea typeface="+mj-ea"/>
              <a:cs typeface="+mj-cs"/>
            </a:endParaRPr>
          </a:p>
        </p:txBody>
      </p:sp>
      <p:graphicFrame>
        <p:nvGraphicFramePr>
          <p:cNvPr id="4" name="Diagram 3"/>
          <p:cNvGraphicFramePr/>
          <p:nvPr>
            <p:extLst>
              <p:ext uri="{D42A27DB-BD31-4B8C-83A1-F6EECF244321}">
                <p14:modId xmlns:p14="http://schemas.microsoft.com/office/powerpoint/2010/main" val="3485608525"/>
              </p:ext>
            </p:extLst>
          </p:nvPr>
        </p:nvGraphicFramePr>
        <p:xfrm>
          <a:off x="130629" y="1148494"/>
          <a:ext cx="8651421" cy="24022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ymbol zastępczy zawartości 2"/>
          <p:cNvSpPr txBox="1">
            <a:spLocks/>
          </p:cNvSpPr>
          <p:nvPr/>
        </p:nvSpPr>
        <p:spPr>
          <a:xfrm>
            <a:off x="374075" y="3716978"/>
            <a:ext cx="8686800" cy="1529900"/>
          </a:xfrm>
          <a:prstGeom prst="rect">
            <a:avLst/>
          </a:prstGeom>
        </p:spPr>
        <p:txBody>
          <a:bodyPr>
            <a:noAutofit/>
          </a:bodyPr>
          <a:lstStyle>
            <a:lvl1pPr marL="342900" indent="-3429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1pPr>
            <a:lvl2pPr marL="742950" indent="-28575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2pPr>
            <a:lvl3pPr marL="11430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3pPr>
            <a:lvl4pPr marL="16002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4pPr>
            <a:lvl5pPr marL="20574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30000"/>
              </a:lnSpc>
              <a:spcBef>
                <a:spcPts val="100"/>
              </a:spcBef>
              <a:spcAft>
                <a:spcPts val="100"/>
              </a:spcAft>
              <a:buClr>
                <a:schemeClr val="accent2"/>
              </a:buClr>
            </a:pPr>
            <a:r>
              <a:rPr lang="pl-PL" sz="1400" b="1" u="sng" kern="0" cap="none" spc="0" dirty="0" smtClean="0">
                <a:solidFill>
                  <a:schemeClr val="accent1">
                    <a:lumMod val="75000"/>
                  </a:schemeClr>
                </a:solidFill>
                <a:latin typeface="+mn-lt"/>
              </a:rPr>
              <a:t>Zasługi</a:t>
            </a:r>
          </a:p>
          <a:p>
            <a:pPr marL="171450" indent="-171450">
              <a:lnSpc>
                <a:spcPct val="130000"/>
              </a:lnSpc>
              <a:spcBef>
                <a:spcPts val="100"/>
              </a:spcBef>
              <a:spcAft>
                <a:spcPts val="100"/>
              </a:spcAft>
              <a:buClr>
                <a:schemeClr val="accent2"/>
              </a:buClr>
              <a:buFont typeface="Wingdings" pitchFamily="2" charset="2"/>
              <a:buChar char="Ø"/>
            </a:pPr>
            <a:r>
              <a:rPr lang="pl-PL" sz="1200" kern="0" cap="none" spc="0" dirty="0" smtClean="0">
                <a:solidFill>
                  <a:schemeClr val="tx1"/>
                </a:solidFill>
                <a:latin typeface="+mn-lt"/>
              </a:rPr>
              <a:t>Jest sporo inicjatyw: Orliki, place zabaw dla dzieci, siłownia na świeżym powietrzu, </a:t>
            </a:r>
            <a:r>
              <a:rPr lang="pl-PL" sz="1200" kern="0" cap="none" spc="0" dirty="0" err="1" smtClean="0">
                <a:solidFill>
                  <a:schemeClr val="tx1"/>
                </a:solidFill>
                <a:latin typeface="+mn-lt"/>
              </a:rPr>
              <a:t>skate</a:t>
            </a:r>
            <a:r>
              <a:rPr lang="pl-PL" sz="1200" kern="0" cap="none" spc="0" dirty="0" smtClean="0">
                <a:solidFill>
                  <a:schemeClr val="tx1"/>
                </a:solidFill>
                <a:latin typeface="+mn-lt"/>
              </a:rPr>
              <a:t> park, remonty szkół, budowa hal sportowych; niektórzy zaliczają też kanalizację (ale inni uważają, że to efekt działalności Mazura)</a:t>
            </a:r>
          </a:p>
          <a:p>
            <a:pPr marL="177800" indent="-177800">
              <a:lnSpc>
                <a:spcPct val="130000"/>
              </a:lnSpc>
              <a:spcBef>
                <a:spcPts val="100"/>
              </a:spcBef>
              <a:spcAft>
                <a:spcPts val="100"/>
              </a:spcAft>
              <a:buClr>
                <a:schemeClr val="accent2"/>
              </a:buClr>
              <a:buFont typeface="Wingdings" pitchFamily="2" charset="2"/>
              <a:buChar char="Ø"/>
            </a:pPr>
            <a:r>
              <a:rPr lang="pl-PL" sz="1200" kern="0" cap="none" spc="0" dirty="0" smtClean="0">
                <a:solidFill>
                  <a:schemeClr val="tx1"/>
                </a:solidFill>
                <a:latin typeface="+mn-lt"/>
              </a:rPr>
              <a:t>Dla jednych są to działania z myślą o młodzieży, dla innych przejaw układu – dawny pan od </a:t>
            </a:r>
            <a:r>
              <a:rPr lang="pl-PL" sz="1200" kern="0" cap="none" spc="0" dirty="0" err="1" smtClean="0">
                <a:solidFill>
                  <a:schemeClr val="tx1"/>
                </a:solidFill>
                <a:latin typeface="+mn-lt"/>
              </a:rPr>
              <a:t>wf-u</a:t>
            </a:r>
            <a:r>
              <a:rPr lang="pl-PL" sz="1200" kern="0" cap="none" spc="0" dirty="0" smtClean="0">
                <a:solidFill>
                  <a:schemeClr val="tx1"/>
                </a:solidFill>
                <a:latin typeface="+mn-lt"/>
              </a:rPr>
              <a:t> pomaga swoim kolegom, albo </a:t>
            </a:r>
            <a:r>
              <a:rPr lang="pl-PL" sz="1200" kern="0" cap="none" spc="0" dirty="0">
                <a:solidFill>
                  <a:schemeClr val="tx1"/>
                </a:solidFill>
              </a:rPr>
              <a:t>rodzaj igrzysk dla ludu lub </a:t>
            </a:r>
            <a:r>
              <a:rPr lang="pl-PL" sz="1200" kern="0" cap="none" spc="0" dirty="0" smtClean="0">
                <a:solidFill>
                  <a:schemeClr val="tx1"/>
                </a:solidFill>
              </a:rPr>
              <a:t>też coś</a:t>
            </a:r>
            <a:r>
              <a:rPr lang="pl-PL" sz="1200" kern="0" cap="none" spc="0" dirty="0">
                <a:solidFill>
                  <a:schemeClr val="tx1"/>
                </a:solidFill>
              </a:rPr>
              <a:t>, co i tak by się udało, bo było rozdawane (środki UE, Orliki</a:t>
            </a:r>
            <a:r>
              <a:rPr lang="pl-PL" sz="1200" kern="0" cap="none" spc="0" dirty="0" smtClean="0">
                <a:solidFill>
                  <a:schemeClr val="tx1"/>
                </a:solidFill>
              </a:rPr>
              <a:t>)</a:t>
            </a:r>
            <a:endParaRPr lang="pl-PL" sz="1200" kern="0" cap="none" spc="0" dirty="0">
              <a:solidFill>
                <a:schemeClr val="tx1"/>
              </a:solidFill>
            </a:endParaRPr>
          </a:p>
        </p:txBody>
      </p:sp>
      <p:sp>
        <p:nvSpPr>
          <p:cNvPr id="7" name="Symbol zastępczy zawartości 2"/>
          <p:cNvSpPr txBox="1">
            <a:spLocks/>
          </p:cNvSpPr>
          <p:nvPr/>
        </p:nvSpPr>
        <p:spPr>
          <a:xfrm>
            <a:off x="372100" y="5246877"/>
            <a:ext cx="8372475" cy="1415182"/>
          </a:xfrm>
          <a:prstGeom prst="rect">
            <a:avLst/>
          </a:prstGeom>
        </p:spPr>
        <p:txBody>
          <a:bodyPr>
            <a:noAutofit/>
          </a:bodyPr>
          <a:lstStyle>
            <a:lvl1pPr marL="342900" indent="-3429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1pPr>
            <a:lvl2pPr marL="742950" indent="-28575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2pPr>
            <a:lvl3pPr marL="11430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3pPr>
            <a:lvl4pPr marL="16002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4pPr>
            <a:lvl5pPr marL="20574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30000"/>
              </a:lnSpc>
              <a:spcBef>
                <a:spcPts val="100"/>
              </a:spcBef>
              <a:spcAft>
                <a:spcPts val="100"/>
              </a:spcAft>
              <a:buClr>
                <a:schemeClr val="accent2"/>
              </a:buClr>
            </a:pPr>
            <a:r>
              <a:rPr lang="pl-PL" sz="1400" b="1" u="sng" kern="0" cap="none" spc="0" dirty="0" smtClean="0">
                <a:solidFill>
                  <a:schemeClr val="accent1">
                    <a:lumMod val="75000"/>
                  </a:schemeClr>
                </a:solidFill>
                <a:latin typeface="+mn-lt"/>
              </a:rPr>
              <a:t>Działania krytykowane</a:t>
            </a:r>
          </a:p>
          <a:p>
            <a:pPr marL="177800" indent="-177800">
              <a:lnSpc>
                <a:spcPct val="130000"/>
              </a:lnSpc>
              <a:spcBef>
                <a:spcPts val="100"/>
              </a:spcBef>
              <a:spcAft>
                <a:spcPts val="100"/>
              </a:spcAft>
              <a:buClr>
                <a:schemeClr val="accent2"/>
              </a:buClr>
              <a:buFont typeface="Wingdings" pitchFamily="2" charset="2"/>
              <a:buChar char="Ø"/>
            </a:pPr>
            <a:r>
              <a:rPr lang="pl-PL" sz="1200" kern="0" cap="none" spc="0" dirty="0" smtClean="0">
                <a:solidFill>
                  <a:schemeClr val="tx1"/>
                </a:solidFill>
                <a:latin typeface="+mn-lt"/>
              </a:rPr>
              <a:t>W mieście (centrum) powstają same supermarkety, które wykańczają lokalnych przedsiębiorców</a:t>
            </a:r>
          </a:p>
          <a:p>
            <a:pPr marL="177800" indent="-177800">
              <a:lnSpc>
                <a:spcPct val="130000"/>
              </a:lnSpc>
              <a:spcBef>
                <a:spcPts val="100"/>
              </a:spcBef>
              <a:spcAft>
                <a:spcPts val="100"/>
              </a:spcAft>
              <a:buClr>
                <a:schemeClr val="accent2"/>
              </a:buClr>
              <a:buFont typeface="Wingdings" pitchFamily="2" charset="2"/>
              <a:buChar char="Ø"/>
            </a:pPr>
            <a:r>
              <a:rPr lang="pl-PL" sz="1200" kern="0" cap="none" spc="0" dirty="0" smtClean="0">
                <a:solidFill>
                  <a:schemeClr val="tx1"/>
                </a:solidFill>
                <a:latin typeface="+mn-lt"/>
              </a:rPr>
              <a:t>Ogromna inwestycja doprowadzenia drogi do jednego z zakładów, który w efekcie zwiększył zatrudnienie o 30 osób (tylko)</a:t>
            </a:r>
          </a:p>
          <a:p>
            <a:pPr marL="177800" indent="-177800">
              <a:lnSpc>
                <a:spcPct val="130000"/>
              </a:lnSpc>
              <a:spcBef>
                <a:spcPts val="100"/>
              </a:spcBef>
              <a:spcAft>
                <a:spcPts val="100"/>
              </a:spcAft>
              <a:buClr>
                <a:schemeClr val="accent2"/>
              </a:buClr>
              <a:buFont typeface="Wingdings" pitchFamily="2" charset="2"/>
              <a:buChar char="Ø"/>
            </a:pPr>
            <a:r>
              <a:rPr lang="pl-PL" sz="1200" kern="0" cap="none" spc="0" dirty="0">
                <a:solidFill>
                  <a:schemeClr val="tx1"/>
                </a:solidFill>
              </a:rPr>
              <a:t>Przedsiębiorstwo Oczyszczania Miasta – dobrze prosperowało, ale dyrektor został wysłany na </a:t>
            </a:r>
            <a:r>
              <a:rPr lang="pl-PL" sz="1200" kern="0" cap="none" spc="0" dirty="0" smtClean="0">
                <a:solidFill>
                  <a:schemeClr val="tx1"/>
                </a:solidFill>
              </a:rPr>
              <a:t>emeryturę, </a:t>
            </a:r>
            <a:r>
              <a:rPr lang="pl-PL" sz="1200" kern="0" cap="none" spc="0" dirty="0">
                <a:solidFill>
                  <a:schemeClr val="tx1"/>
                </a:solidFill>
              </a:rPr>
              <a:t>obsadzono ’kolegę’ i wszystko </a:t>
            </a:r>
            <a:r>
              <a:rPr lang="pl-PL" sz="1200" kern="0" cap="none" spc="0" dirty="0" smtClean="0">
                <a:solidFill>
                  <a:schemeClr val="tx1"/>
                </a:solidFill>
              </a:rPr>
              <a:t>siada</a:t>
            </a:r>
          </a:p>
          <a:p>
            <a:pPr marL="177800" indent="-177800">
              <a:lnSpc>
                <a:spcPct val="130000"/>
              </a:lnSpc>
              <a:spcBef>
                <a:spcPts val="100"/>
              </a:spcBef>
              <a:spcAft>
                <a:spcPts val="100"/>
              </a:spcAft>
              <a:buClr>
                <a:schemeClr val="accent2"/>
              </a:buClr>
              <a:buFont typeface="Wingdings" pitchFamily="2" charset="2"/>
              <a:buChar char="Ø"/>
            </a:pPr>
            <a:r>
              <a:rPr lang="pl-PL" sz="1200" kern="0" cap="none" spc="0" dirty="0" smtClean="0">
                <a:solidFill>
                  <a:schemeClr val="tx1"/>
                </a:solidFill>
                <a:latin typeface="+mn-lt"/>
              </a:rPr>
              <a:t>Wkład własny do projektów UE jest ’kombinowany’ (np. pomysł z ucinaniem pensji nauczycielom, ostatecznie zaciągano kredyt)</a:t>
            </a:r>
          </a:p>
          <a:p>
            <a:pPr marL="177800" indent="-177800">
              <a:lnSpc>
                <a:spcPct val="130000"/>
              </a:lnSpc>
              <a:spcBef>
                <a:spcPts val="100"/>
              </a:spcBef>
              <a:spcAft>
                <a:spcPts val="100"/>
              </a:spcAft>
              <a:buClr>
                <a:schemeClr val="accent2"/>
              </a:buClr>
              <a:buFont typeface="Wingdings" pitchFamily="2" charset="2"/>
              <a:buChar char="Ø"/>
            </a:pPr>
            <a:endParaRPr lang="pl-PL" sz="1200" kern="0" cap="none" spc="0" dirty="0" smtClean="0">
              <a:solidFill>
                <a:schemeClr val="tx1"/>
              </a:solidFill>
              <a:latin typeface="+mn-lt"/>
            </a:endParaRPr>
          </a:p>
        </p:txBody>
      </p:sp>
    </p:spTree>
    <p:extLst>
      <p:ext uri="{BB962C8B-B14F-4D97-AF65-F5344CB8AC3E}">
        <p14:creationId xmlns:p14="http://schemas.microsoft.com/office/powerpoint/2010/main" val="26308177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trzałka w prawo 7"/>
          <p:cNvSpPr/>
          <p:nvPr/>
        </p:nvSpPr>
        <p:spPr>
          <a:xfrm>
            <a:off x="2552484" y="2278709"/>
            <a:ext cx="2688214" cy="2847109"/>
          </a:xfrm>
          <a:prstGeom prst="rightArrow">
            <a:avLst>
              <a:gd name="adj1" fmla="val 87957"/>
              <a:gd name="adj2" fmla="val 25648"/>
            </a:avLst>
          </a:prstGeom>
          <a:gradFill>
            <a:gsLst>
              <a:gs pos="100000">
                <a:schemeClr val="accent6">
                  <a:lumMod val="20000"/>
                  <a:lumOff val="80000"/>
                </a:schemeClr>
              </a:gs>
              <a:gs pos="0">
                <a:schemeClr val="accent5">
                  <a:lumMod val="60000"/>
                  <a:lumOff val="40000"/>
                </a:schemeClr>
              </a:gs>
            </a:gsLst>
            <a:lin ang="5400000" scaled="0"/>
          </a:gradFill>
          <a:ln w="9525">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2880" tIns="91440" rIns="182880" bIns="91440" numCol="1" spcCol="0" rtlCol="0" fromWordArt="0" anchor="ctr"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pl-PL"/>
          </a:p>
        </p:txBody>
      </p:sp>
      <p:sp>
        <p:nvSpPr>
          <p:cNvPr id="7" name="Tytuł 6"/>
          <p:cNvSpPr>
            <a:spLocks noGrp="1"/>
          </p:cNvSpPr>
          <p:nvPr>
            <p:ph type="title"/>
          </p:nvPr>
        </p:nvSpPr>
        <p:spPr>
          <a:xfrm>
            <a:off x="346074" y="445413"/>
            <a:ext cx="8797925" cy="430887"/>
          </a:xfrm>
        </p:spPr>
        <p:txBody>
          <a:bodyPr/>
          <a:lstStyle/>
          <a:p>
            <a:r>
              <a:rPr lang="pl-PL" dirty="0"/>
              <a:t>Opinia </a:t>
            </a:r>
            <a:r>
              <a:rPr lang="pl-PL" dirty="0" smtClean="0"/>
              <a:t>na temat działań obecnego prezydenta</a:t>
            </a:r>
            <a:endParaRPr lang="pl-PL" dirty="0"/>
          </a:p>
        </p:txBody>
      </p:sp>
      <p:sp>
        <p:nvSpPr>
          <p:cNvPr id="10" name="Symbol zastępczy tekstu 9"/>
          <p:cNvSpPr>
            <a:spLocks noGrp="1"/>
          </p:cNvSpPr>
          <p:nvPr>
            <p:ph type="body" sz="quarter" idx="19"/>
          </p:nvPr>
        </p:nvSpPr>
        <p:spPr>
          <a:xfrm>
            <a:off x="0" y="5802482"/>
            <a:ext cx="9144000" cy="507831"/>
          </a:xfrm>
        </p:spPr>
        <p:txBody>
          <a:bodyPr/>
          <a:lstStyle/>
          <a:p>
            <a:pPr lvl="0" algn="just"/>
            <a:r>
              <a:rPr lang="pl-PL" sz="1200" dirty="0" smtClean="0">
                <a:solidFill>
                  <a:srgbClr val="537177"/>
                </a:solidFill>
              </a:rPr>
              <a:t>Ponad połowa mieszkańców Zawiercia uważa, że działania jego obecnego prezydenta, Ryszarda Macha, są dobre dla tego miasta. Przeciwnego zdania jest 41% badanych.</a:t>
            </a:r>
            <a:endParaRPr lang="pl-PL" dirty="0"/>
          </a:p>
        </p:txBody>
      </p:sp>
      <p:sp>
        <p:nvSpPr>
          <p:cNvPr id="5" name="Symbol zastępczy stopki 4"/>
          <p:cNvSpPr>
            <a:spLocks noGrp="1"/>
          </p:cNvSpPr>
          <p:nvPr>
            <p:ph type="ftr" sz="quarter" idx="21"/>
          </p:nvPr>
        </p:nvSpPr>
        <p:spPr/>
        <p:txBody>
          <a:bodyPr/>
          <a:lstStyle/>
          <a:p>
            <a:pPr>
              <a:defRPr/>
            </a:pPr>
            <a:endParaRPr lang="pt-BR"/>
          </a:p>
        </p:txBody>
      </p:sp>
      <p:sp>
        <p:nvSpPr>
          <p:cNvPr id="6" name="Symbol zastępczy numeru slajdu 5"/>
          <p:cNvSpPr>
            <a:spLocks noGrp="1"/>
          </p:cNvSpPr>
          <p:nvPr>
            <p:ph type="sldNum" sz="quarter" idx="22"/>
          </p:nvPr>
        </p:nvSpPr>
        <p:spPr/>
        <p:txBody>
          <a:bodyPr/>
          <a:lstStyle/>
          <a:p>
            <a:pPr>
              <a:defRPr/>
            </a:pPr>
            <a:fld id="{7E780E03-1735-4FAF-8789-26E9DF0F7B86}" type="slidenum">
              <a:rPr lang="pl-PL" smtClean="0"/>
              <a:pPr>
                <a:defRPr/>
              </a:pPr>
              <a:t>19</a:t>
            </a:fld>
            <a:endParaRPr lang="pl-PL" dirty="0"/>
          </a:p>
        </p:txBody>
      </p:sp>
      <p:graphicFrame>
        <p:nvGraphicFramePr>
          <p:cNvPr id="12" name="Wykres 11"/>
          <p:cNvGraphicFramePr/>
          <p:nvPr>
            <p:extLst>
              <p:ext uri="{D42A27DB-BD31-4B8C-83A1-F6EECF244321}">
                <p14:modId xmlns:p14="http://schemas.microsoft.com/office/powerpoint/2010/main" val="2376918156"/>
              </p:ext>
            </p:extLst>
          </p:nvPr>
        </p:nvGraphicFramePr>
        <p:xfrm>
          <a:off x="1" y="1438091"/>
          <a:ext cx="6244558" cy="4394309"/>
        </p:xfrm>
        <a:graphic>
          <a:graphicData uri="http://schemas.openxmlformats.org/drawingml/2006/chart">
            <c:chart xmlns:c="http://schemas.openxmlformats.org/drawingml/2006/chart" xmlns:r="http://schemas.openxmlformats.org/officeDocument/2006/relationships" r:id="rId2"/>
          </a:graphicData>
        </a:graphic>
      </p:graphicFrame>
      <p:sp>
        <p:nvSpPr>
          <p:cNvPr id="17" name="pole tekstowe 9"/>
          <p:cNvSpPr txBox="1">
            <a:spLocks noChangeArrowheads="1"/>
          </p:cNvSpPr>
          <p:nvPr/>
        </p:nvSpPr>
        <p:spPr bwMode="auto">
          <a:xfrm>
            <a:off x="0" y="959450"/>
            <a:ext cx="9144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r>
              <a:rPr lang="pl-PL" sz="1000" b="1" dirty="0">
                <a:latin typeface="+mn-lt"/>
              </a:rPr>
              <a:t>Q8. Czy według Pana(i) działania obecnego prezydenta, Ryszarda Macha, można uznać za dobre dla Zawiercia</a:t>
            </a:r>
            <a:r>
              <a:rPr lang="pl-PL" sz="1000" b="1" dirty="0" smtClean="0">
                <a:latin typeface="+mn-lt"/>
              </a:rPr>
              <a:t>?</a:t>
            </a:r>
            <a:br>
              <a:rPr lang="pl-PL" sz="1000" b="1" dirty="0" smtClean="0">
                <a:latin typeface="+mn-lt"/>
              </a:rPr>
            </a:br>
            <a:r>
              <a:rPr lang="pl-PL" sz="800" i="1" dirty="0" smtClean="0">
                <a:solidFill>
                  <a:srgbClr val="000000"/>
                </a:solidFill>
                <a:latin typeface="+mn-lt"/>
              </a:rPr>
              <a:t>Próba</a:t>
            </a:r>
            <a:r>
              <a:rPr lang="en-US" sz="800" i="1" dirty="0" smtClean="0">
                <a:solidFill>
                  <a:srgbClr val="000000"/>
                </a:solidFill>
                <a:latin typeface="+mn-lt"/>
              </a:rPr>
              <a:t>:</a:t>
            </a:r>
            <a:r>
              <a:rPr lang="pl-PL" sz="800" i="1" dirty="0" smtClean="0">
                <a:solidFill>
                  <a:srgbClr val="000000"/>
                </a:solidFill>
                <a:latin typeface="+mn-lt"/>
              </a:rPr>
              <a:t> mieszkańcy Zawiercia, N=500</a:t>
            </a:r>
            <a:endParaRPr lang="pl-PL" sz="800" i="1" dirty="0">
              <a:solidFill>
                <a:srgbClr val="000000"/>
              </a:solidFill>
              <a:latin typeface="+mn-lt"/>
            </a:endParaRPr>
          </a:p>
        </p:txBody>
      </p:sp>
      <p:sp>
        <p:nvSpPr>
          <p:cNvPr id="9" name="pole tekstowe 8"/>
          <p:cNvSpPr txBox="1"/>
          <p:nvPr/>
        </p:nvSpPr>
        <p:spPr>
          <a:xfrm>
            <a:off x="5060372" y="3430262"/>
            <a:ext cx="1828800" cy="523220"/>
          </a:xfrm>
          <a:prstGeom prst="rect">
            <a:avLst/>
          </a:prstGeom>
          <a:noFill/>
          <a:effectLst>
            <a:glow rad="101600">
              <a:schemeClr val="accent1">
                <a:satMod val="175000"/>
                <a:alpha val="40000"/>
              </a:schemeClr>
            </a:glow>
          </a:effectLst>
        </p:spPr>
        <p:txBody>
          <a:bodyPr wrap="square" rtlCol="0">
            <a:spAutoFit/>
          </a:bodyPr>
          <a:lstStyle/>
          <a:p>
            <a:pPr algn="r"/>
            <a:r>
              <a:rPr lang="pl-PL" sz="2800" b="1" dirty="0" smtClean="0">
                <a:solidFill>
                  <a:srgbClr val="00B050"/>
                </a:solidFill>
                <a:latin typeface="+mn-lt"/>
              </a:rPr>
              <a:t>TAK = 53%</a:t>
            </a:r>
            <a:endParaRPr lang="en-US" sz="2800" b="1" dirty="0" smtClean="0">
              <a:solidFill>
                <a:srgbClr val="00B050"/>
              </a:solidFill>
              <a:latin typeface="+mn-lt"/>
            </a:endParaRPr>
          </a:p>
        </p:txBody>
      </p:sp>
      <p:sp>
        <p:nvSpPr>
          <p:cNvPr id="11" name="Dowolny kształt 10"/>
          <p:cNvSpPr/>
          <p:nvPr/>
        </p:nvSpPr>
        <p:spPr>
          <a:xfrm>
            <a:off x="5992186" y="2086504"/>
            <a:ext cx="2933605" cy="255055"/>
          </a:xfrm>
          <a:custGeom>
            <a:avLst/>
            <a:gdLst>
              <a:gd name="connsiteX0" fmla="*/ 0 w 3089902"/>
              <a:gd name="connsiteY0" fmla="*/ 0 h 399054"/>
              <a:gd name="connsiteX1" fmla="*/ 3089902 w 3089902"/>
              <a:gd name="connsiteY1" fmla="*/ 0 h 399054"/>
              <a:gd name="connsiteX2" fmla="*/ 3089902 w 3089902"/>
              <a:gd name="connsiteY2" fmla="*/ 399054 h 399054"/>
              <a:gd name="connsiteX3" fmla="*/ 0 w 3089902"/>
              <a:gd name="connsiteY3" fmla="*/ 399054 h 399054"/>
              <a:gd name="connsiteX4" fmla="*/ 0 w 3089902"/>
              <a:gd name="connsiteY4" fmla="*/ 0 h 399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9902" h="399054">
                <a:moveTo>
                  <a:pt x="0" y="0"/>
                </a:moveTo>
                <a:lnTo>
                  <a:pt x="3089902" y="0"/>
                </a:lnTo>
                <a:lnTo>
                  <a:pt x="3089902" y="399054"/>
                </a:lnTo>
                <a:lnTo>
                  <a:pt x="0" y="399054"/>
                </a:lnTo>
                <a:lnTo>
                  <a:pt x="0" y="0"/>
                </a:lnTo>
                <a:close/>
              </a:path>
            </a:pathLst>
          </a:custGeom>
          <a:ln>
            <a:solidFill>
              <a:schemeClr val="accent5">
                <a:alpha val="90000"/>
              </a:schemeClr>
            </a:solidFill>
          </a:ln>
        </p:spPr>
        <p:style>
          <a:lnRef idx="2">
            <a:schemeClr val="dk1">
              <a:alpha val="90000"/>
              <a:hueOff val="0"/>
              <a:satOff val="0"/>
              <a:lumOff val="0"/>
              <a:alphaOff val="0"/>
            </a:schemeClr>
          </a:lnRef>
          <a:fillRef idx="1">
            <a:schemeClr val="lt1">
              <a:alpha val="90000"/>
              <a:tint val="40000"/>
              <a:hueOff val="0"/>
              <a:satOff val="0"/>
              <a:lumOff val="0"/>
              <a:alphaOff val="0"/>
            </a:schemeClr>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96000" tIns="36000" rIns="36000" bIns="36000" numCol="1" spcCol="1270" anchor="ctr" anchorCtr="0">
            <a:noAutofit/>
          </a:bodyPr>
          <a:lstStyle/>
          <a:p>
            <a:pPr lvl="0" algn="l" defTabSz="400050">
              <a:lnSpc>
                <a:spcPct val="90000"/>
              </a:lnSpc>
              <a:spcBef>
                <a:spcPct val="0"/>
              </a:spcBef>
              <a:spcAft>
                <a:spcPct val="35000"/>
              </a:spcAft>
            </a:pPr>
            <a:r>
              <a:rPr lang="pl-PL" sz="900" kern="1200" dirty="0" smtClean="0">
                <a:solidFill>
                  <a:schemeClr val="accent5">
                    <a:lumMod val="50000"/>
                  </a:schemeClr>
                </a:solidFill>
              </a:rPr>
              <a:t>częściej </a:t>
            </a:r>
            <a:r>
              <a:rPr lang="pl-PL" sz="900" dirty="0" smtClean="0">
                <a:solidFill>
                  <a:schemeClr val="accent5">
                    <a:lumMod val="50000"/>
                  </a:schemeClr>
                </a:solidFill>
              </a:rPr>
              <a:t>uznają działania prezydenta za dobre dla miasta</a:t>
            </a:r>
            <a:r>
              <a:rPr lang="pl-PL" sz="900" kern="1200" dirty="0" smtClean="0">
                <a:solidFill>
                  <a:schemeClr val="accent5">
                    <a:lumMod val="50000"/>
                  </a:schemeClr>
                </a:solidFill>
              </a:rPr>
              <a:t>:</a:t>
            </a:r>
            <a:endParaRPr lang="pl-PL" sz="900" kern="1200" dirty="0">
              <a:solidFill>
                <a:schemeClr val="accent5">
                  <a:lumMod val="50000"/>
                </a:schemeClr>
              </a:solidFill>
            </a:endParaRPr>
          </a:p>
        </p:txBody>
      </p:sp>
      <p:sp>
        <p:nvSpPr>
          <p:cNvPr id="13" name="Dowolny kształt 12"/>
          <p:cNvSpPr/>
          <p:nvPr/>
        </p:nvSpPr>
        <p:spPr>
          <a:xfrm>
            <a:off x="5992186" y="2341560"/>
            <a:ext cx="2933605" cy="207966"/>
          </a:xfrm>
          <a:custGeom>
            <a:avLst/>
            <a:gdLst>
              <a:gd name="connsiteX0" fmla="*/ 0 w 3089902"/>
              <a:gd name="connsiteY0" fmla="*/ 0 h 399054"/>
              <a:gd name="connsiteX1" fmla="*/ 3089902 w 3089902"/>
              <a:gd name="connsiteY1" fmla="*/ 0 h 399054"/>
              <a:gd name="connsiteX2" fmla="*/ 3089902 w 3089902"/>
              <a:gd name="connsiteY2" fmla="*/ 399054 h 399054"/>
              <a:gd name="connsiteX3" fmla="*/ 0 w 3089902"/>
              <a:gd name="connsiteY3" fmla="*/ 399054 h 399054"/>
              <a:gd name="connsiteX4" fmla="*/ 0 w 3089902"/>
              <a:gd name="connsiteY4" fmla="*/ 0 h 399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9902" h="399054">
                <a:moveTo>
                  <a:pt x="0" y="0"/>
                </a:moveTo>
                <a:lnTo>
                  <a:pt x="3089902" y="0"/>
                </a:lnTo>
                <a:lnTo>
                  <a:pt x="3089902" y="399054"/>
                </a:lnTo>
                <a:lnTo>
                  <a:pt x="0" y="399054"/>
                </a:lnTo>
                <a:lnTo>
                  <a:pt x="0" y="0"/>
                </a:lnTo>
                <a:close/>
              </a:path>
            </a:pathLst>
          </a:custGeom>
          <a:ln>
            <a:solidFill>
              <a:schemeClr val="accent5">
                <a:alpha val="90000"/>
              </a:schemeClr>
            </a:solidFill>
          </a:ln>
        </p:spPr>
        <p:style>
          <a:lnRef idx="2">
            <a:schemeClr val="dk1">
              <a:alpha val="90000"/>
              <a:hueOff val="0"/>
              <a:satOff val="0"/>
              <a:lumOff val="0"/>
              <a:alphaOff val="0"/>
            </a:schemeClr>
          </a:lnRef>
          <a:fillRef idx="1">
            <a:schemeClr val="lt1">
              <a:alpha val="90000"/>
              <a:tint val="40000"/>
              <a:hueOff val="0"/>
              <a:satOff val="0"/>
              <a:lumOff val="0"/>
              <a:alphaOff val="0"/>
            </a:schemeClr>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96000" tIns="36000" rIns="36000" bIns="36000" numCol="1" spcCol="1270" anchor="ctr" anchorCtr="0">
            <a:noAutofit/>
          </a:bodyPr>
          <a:lstStyle/>
          <a:p>
            <a:pPr lvl="0" defTabSz="400050">
              <a:lnSpc>
                <a:spcPct val="90000"/>
              </a:lnSpc>
              <a:spcAft>
                <a:spcPct val="35000"/>
              </a:spcAft>
            </a:pPr>
            <a:r>
              <a:rPr lang="pl-PL" sz="900" dirty="0" smtClean="0">
                <a:solidFill>
                  <a:srgbClr val="C2D1D4">
                    <a:lumMod val="50000"/>
                  </a:srgbClr>
                </a:solidFill>
              </a:rPr>
              <a:t>osoby o średnich dochodach w gosp.dom.</a:t>
            </a:r>
            <a:endParaRPr lang="pl-PL" sz="900" kern="1200" dirty="0">
              <a:solidFill>
                <a:schemeClr val="accent5">
                  <a:lumMod val="50000"/>
                </a:schemeClr>
              </a:solidFill>
            </a:endParaRPr>
          </a:p>
        </p:txBody>
      </p:sp>
      <p:sp>
        <p:nvSpPr>
          <p:cNvPr id="14" name="Dowolny kształt 13"/>
          <p:cNvSpPr/>
          <p:nvPr/>
        </p:nvSpPr>
        <p:spPr>
          <a:xfrm>
            <a:off x="5992186" y="4257348"/>
            <a:ext cx="2933605" cy="255055"/>
          </a:xfrm>
          <a:custGeom>
            <a:avLst/>
            <a:gdLst>
              <a:gd name="connsiteX0" fmla="*/ 0 w 3089902"/>
              <a:gd name="connsiteY0" fmla="*/ 0 h 399054"/>
              <a:gd name="connsiteX1" fmla="*/ 3089902 w 3089902"/>
              <a:gd name="connsiteY1" fmla="*/ 0 h 399054"/>
              <a:gd name="connsiteX2" fmla="*/ 3089902 w 3089902"/>
              <a:gd name="connsiteY2" fmla="*/ 399054 h 399054"/>
              <a:gd name="connsiteX3" fmla="*/ 0 w 3089902"/>
              <a:gd name="connsiteY3" fmla="*/ 399054 h 399054"/>
              <a:gd name="connsiteX4" fmla="*/ 0 w 3089902"/>
              <a:gd name="connsiteY4" fmla="*/ 0 h 399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9902" h="399054">
                <a:moveTo>
                  <a:pt x="0" y="0"/>
                </a:moveTo>
                <a:lnTo>
                  <a:pt x="3089902" y="0"/>
                </a:lnTo>
                <a:lnTo>
                  <a:pt x="3089902" y="399054"/>
                </a:lnTo>
                <a:lnTo>
                  <a:pt x="0" y="399054"/>
                </a:lnTo>
                <a:lnTo>
                  <a:pt x="0" y="0"/>
                </a:lnTo>
                <a:close/>
              </a:path>
            </a:pathLst>
          </a:custGeom>
          <a:ln>
            <a:solidFill>
              <a:schemeClr val="accent5">
                <a:alpha val="90000"/>
              </a:schemeClr>
            </a:solidFill>
          </a:ln>
        </p:spPr>
        <p:style>
          <a:lnRef idx="2">
            <a:schemeClr val="dk1">
              <a:alpha val="90000"/>
              <a:hueOff val="0"/>
              <a:satOff val="0"/>
              <a:lumOff val="0"/>
              <a:alphaOff val="0"/>
            </a:schemeClr>
          </a:lnRef>
          <a:fillRef idx="1">
            <a:schemeClr val="lt1">
              <a:alpha val="90000"/>
              <a:tint val="40000"/>
              <a:hueOff val="0"/>
              <a:satOff val="0"/>
              <a:lumOff val="0"/>
              <a:alphaOff val="0"/>
            </a:schemeClr>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96000" tIns="36000" rIns="36000" bIns="36000" numCol="1" spcCol="1270" anchor="ctr" anchorCtr="0">
            <a:noAutofit/>
          </a:bodyPr>
          <a:lstStyle/>
          <a:p>
            <a:pPr lvl="0" defTabSz="400050">
              <a:lnSpc>
                <a:spcPct val="90000"/>
              </a:lnSpc>
              <a:spcAft>
                <a:spcPct val="35000"/>
              </a:spcAft>
            </a:pPr>
            <a:r>
              <a:rPr lang="pl-PL" sz="900" dirty="0">
                <a:solidFill>
                  <a:schemeClr val="accent5">
                    <a:lumMod val="50000"/>
                  </a:schemeClr>
                </a:solidFill>
              </a:rPr>
              <a:t>częściej uznają działania prezydenta za </a:t>
            </a:r>
            <a:r>
              <a:rPr lang="pl-PL" sz="900" dirty="0" smtClean="0">
                <a:solidFill>
                  <a:schemeClr val="accent5">
                    <a:lumMod val="50000"/>
                  </a:schemeClr>
                </a:solidFill>
              </a:rPr>
              <a:t>złe dla </a:t>
            </a:r>
            <a:r>
              <a:rPr lang="pl-PL" sz="900" dirty="0">
                <a:solidFill>
                  <a:schemeClr val="accent5">
                    <a:lumMod val="50000"/>
                  </a:schemeClr>
                </a:solidFill>
              </a:rPr>
              <a:t>miasta:</a:t>
            </a:r>
          </a:p>
        </p:txBody>
      </p:sp>
      <p:sp>
        <p:nvSpPr>
          <p:cNvPr id="16" name="Dowolny kształt 15"/>
          <p:cNvSpPr/>
          <p:nvPr/>
        </p:nvSpPr>
        <p:spPr>
          <a:xfrm>
            <a:off x="5992185" y="2554864"/>
            <a:ext cx="2933605" cy="683636"/>
          </a:xfrm>
          <a:custGeom>
            <a:avLst/>
            <a:gdLst>
              <a:gd name="connsiteX0" fmla="*/ 0 w 3089902"/>
              <a:gd name="connsiteY0" fmla="*/ 0 h 399054"/>
              <a:gd name="connsiteX1" fmla="*/ 3089902 w 3089902"/>
              <a:gd name="connsiteY1" fmla="*/ 0 h 399054"/>
              <a:gd name="connsiteX2" fmla="*/ 3089902 w 3089902"/>
              <a:gd name="connsiteY2" fmla="*/ 399054 h 399054"/>
              <a:gd name="connsiteX3" fmla="*/ 0 w 3089902"/>
              <a:gd name="connsiteY3" fmla="*/ 399054 h 399054"/>
              <a:gd name="connsiteX4" fmla="*/ 0 w 3089902"/>
              <a:gd name="connsiteY4" fmla="*/ 0 h 399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9902" h="399054">
                <a:moveTo>
                  <a:pt x="0" y="0"/>
                </a:moveTo>
                <a:lnTo>
                  <a:pt x="3089902" y="0"/>
                </a:lnTo>
                <a:lnTo>
                  <a:pt x="3089902" y="399054"/>
                </a:lnTo>
                <a:lnTo>
                  <a:pt x="0" y="399054"/>
                </a:lnTo>
                <a:lnTo>
                  <a:pt x="0" y="0"/>
                </a:lnTo>
                <a:close/>
              </a:path>
            </a:pathLst>
          </a:custGeom>
          <a:ln>
            <a:solidFill>
              <a:schemeClr val="accent5">
                <a:alpha val="90000"/>
              </a:schemeClr>
            </a:solidFill>
          </a:ln>
        </p:spPr>
        <p:style>
          <a:lnRef idx="2">
            <a:schemeClr val="dk1">
              <a:alpha val="90000"/>
              <a:hueOff val="0"/>
              <a:satOff val="0"/>
              <a:lumOff val="0"/>
              <a:alphaOff val="0"/>
            </a:schemeClr>
          </a:lnRef>
          <a:fillRef idx="1">
            <a:schemeClr val="lt1">
              <a:alpha val="90000"/>
              <a:tint val="40000"/>
              <a:hueOff val="0"/>
              <a:satOff val="0"/>
              <a:lumOff val="0"/>
              <a:alphaOff val="0"/>
            </a:schemeClr>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96000" tIns="36000" rIns="36000" bIns="36000" numCol="1" spcCol="1270" anchor="ctr" anchorCtr="0">
            <a:noAutofit/>
          </a:bodyPr>
          <a:lstStyle/>
          <a:p>
            <a:pPr defTabSz="400050">
              <a:lnSpc>
                <a:spcPct val="90000"/>
              </a:lnSpc>
              <a:spcAft>
                <a:spcPct val="35000"/>
              </a:spcAft>
            </a:pPr>
            <a:r>
              <a:rPr lang="pl-PL" sz="900" dirty="0" smtClean="0">
                <a:solidFill>
                  <a:schemeClr val="accent5">
                    <a:lumMod val="50000"/>
                  </a:schemeClr>
                </a:solidFill>
              </a:rPr>
              <a:t>pozytywnie widzący sytuację </a:t>
            </a:r>
            <a:r>
              <a:rPr lang="pl-PL" sz="900" dirty="0">
                <a:solidFill>
                  <a:schemeClr val="accent5">
                    <a:lumMod val="50000"/>
                  </a:schemeClr>
                </a:solidFill>
              </a:rPr>
              <a:t>w </a:t>
            </a:r>
            <a:r>
              <a:rPr lang="pl-PL" sz="900" dirty="0" smtClean="0">
                <a:solidFill>
                  <a:schemeClr val="accent5">
                    <a:lumMod val="50000"/>
                  </a:schemeClr>
                </a:solidFill>
              </a:rPr>
              <a:t>Zawierciu, widzące zmiany na plus, nie chcący </a:t>
            </a:r>
            <a:r>
              <a:rPr lang="pl-PL" sz="900" dirty="0">
                <a:solidFill>
                  <a:schemeClr val="accent5">
                    <a:lumMod val="50000"/>
                  </a:schemeClr>
                </a:solidFill>
              </a:rPr>
              <a:t>wziąć </a:t>
            </a:r>
            <a:r>
              <a:rPr lang="pl-PL" sz="900" dirty="0" smtClean="0">
                <a:solidFill>
                  <a:schemeClr val="accent5">
                    <a:lumMod val="50000"/>
                  </a:schemeClr>
                </a:solidFill>
              </a:rPr>
              <a:t>udziału </a:t>
            </a:r>
            <a:r>
              <a:rPr lang="pl-PL" sz="900" dirty="0">
                <a:solidFill>
                  <a:schemeClr val="accent5">
                    <a:lumMod val="50000"/>
                  </a:schemeClr>
                </a:solidFill>
              </a:rPr>
              <a:t>w </a:t>
            </a:r>
            <a:r>
              <a:rPr lang="pl-PL" sz="900" dirty="0" smtClean="0">
                <a:solidFill>
                  <a:schemeClr val="accent5">
                    <a:lumMod val="50000"/>
                  </a:schemeClr>
                </a:solidFill>
              </a:rPr>
              <a:t>referendum ani w wyborach, planujący głosować </a:t>
            </a:r>
            <a:r>
              <a:rPr lang="pl-PL" sz="900" dirty="0">
                <a:solidFill>
                  <a:schemeClr val="accent5">
                    <a:lumMod val="50000"/>
                  </a:schemeClr>
                </a:solidFill>
              </a:rPr>
              <a:t>przeciwko odwołaniu, planujący zagłosować na </a:t>
            </a:r>
            <a:r>
              <a:rPr lang="pl-PL" sz="900" dirty="0" smtClean="0">
                <a:solidFill>
                  <a:schemeClr val="accent5">
                    <a:lumMod val="50000"/>
                  </a:schemeClr>
                </a:solidFill>
              </a:rPr>
              <a:t>Kozieła lub Grima</a:t>
            </a:r>
            <a:r>
              <a:rPr lang="pl-PL" sz="900" dirty="0">
                <a:solidFill>
                  <a:schemeClr val="accent5">
                    <a:lumMod val="50000"/>
                  </a:schemeClr>
                </a:solidFill>
              </a:rPr>
              <a:t>,</a:t>
            </a:r>
            <a:r>
              <a:rPr lang="pl-PL" sz="900" dirty="0" smtClean="0">
                <a:solidFill>
                  <a:schemeClr val="accent5">
                    <a:lumMod val="50000"/>
                  </a:schemeClr>
                </a:solidFill>
              </a:rPr>
              <a:t> głosujące </a:t>
            </a:r>
            <a:r>
              <a:rPr lang="pl-PL" sz="900" dirty="0">
                <a:solidFill>
                  <a:schemeClr val="accent5">
                    <a:lumMod val="50000"/>
                  </a:schemeClr>
                </a:solidFill>
              </a:rPr>
              <a:t>na Macha w </a:t>
            </a:r>
            <a:r>
              <a:rPr lang="pl-PL" sz="900" dirty="0" smtClean="0">
                <a:solidFill>
                  <a:schemeClr val="accent5">
                    <a:lumMod val="50000"/>
                  </a:schemeClr>
                </a:solidFill>
              </a:rPr>
              <a:t>2010</a:t>
            </a:r>
            <a:endParaRPr lang="pl-PL" sz="900" kern="1200" dirty="0">
              <a:solidFill>
                <a:schemeClr val="accent5">
                  <a:lumMod val="50000"/>
                </a:schemeClr>
              </a:solidFill>
            </a:endParaRPr>
          </a:p>
        </p:txBody>
      </p:sp>
      <p:sp>
        <p:nvSpPr>
          <p:cNvPr id="18" name="Dowolny kształt 17"/>
          <p:cNvSpPr/>
          <p:nvPr/>
        </p:nvSpPr>
        <p:spPr>
          <a:xfrm>
            <a:off x="5992185" y="4512403"/>
            <a:ext cx="2933605" cy="731376"/>
          </a:xfrm>
          <a:custGeom>
            <a:avLst/>
            <a:gdLst>
              <a:gd name="connsiteX0" fmla="*/ 0 w 3089902"/>
              <a:gd name="connsiteY0" fmla="*/ 0 h 399054"/>
              <a:gd name="connsiteX1" fmla="*/ 3089902 w 3089902"/>
              <a:gd name="connsiteY1" fmla="*/ 0 h 399054"/>
              <a:gd name="connsiteX2" fmla="*/ 3089902 w 3089902"/>
              <a:gd name="connsiteY2" fmla="*/ 399054 h 399054"/>
              <a:gd name="connsiteX3" fmla="*/ 0 w 3089902"/>
              <a:gd name="connsiteY3" fmla="*/ 399054 h 399054"/>
              <a:gd name="connsiteX4" fmla="*/ 0 w 3089902"/>
              <a:gd name="connsiteY4" fmla="*/ 0 h 399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9902" h="399054">
                <a:moveTo>
                  <a:pt x="0" y="0"/>
                </a:moveTo>
                <a:lnTo>
                  <a:pt x="3089902" y="0"/>
                </a:lnTo>
                <a:lnTo>
                  <a:pt x="3089902" y="399054"/>
                </a:lnTo>
                <a:lnTo>
                  <a:pt x="0" y="399054"/>
                </a:lnTo>
                <a:lnTo>
                  <a:pt x="0" y="0"/>
                </a:lnTo>
                <a:close/>
              </a:path>
            </a:pathLst>
          </a:custGeom>
          <a:ln>
            <a:solidFill>
              <a:schemeClr val="accent5">
                <a:alpha val="90000"/>
              </a:schemeClr>
            </a:solidFill>
          </a:ln>
        </p:spPr>
        <p:style>
          <a:lnRef idx="2">
            <a:schemeClr val="dk1">
              <a:alpha val="90000"/>
              <a:hueOff val="0"/>
              <a:satOff val="0"/>
              <a:lumOff val="0"/>
              <a:alphaOff val="0"/>
            </a:schemeClr>
          </a:lnRef>
          <a:fillRef idx="1">
            <a:schemeClr val="lt1">
              <a:alpha val="90000"/>
              <a:tint val="40000"/>
              <a:hueOff val="0"/>
              <a:satOff val="0"/>
              <a:lumOff val="0"/>
              <a:alphaOff val="0"/>
            </a:schemeClr>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96000" tIns="36000" rIns="36000" bIns="36000" numCol="1" spcCol="1270" anchor="ctr" anchorCtr="0">
            <a:noAutofit/>
          </a:bodyPr>
          <a:lstStyle/>
          <a:p>
            <a:pPr defTabSz="400050">
              <a:lnSpc>
                <a:spcPct val="90000"/>
              </a:lnSpc>
              <a:spcAft>
                <a:spcPct val="35000"/>
              </a:spcAft>
            </a:pPr>
            <a:r>
              <a:rPr lang="pl-PL" sz="900" dirty="0" smtClean="0">
                <a:solidFill>
                  <a:schemeClr val="accent5">
                    <a:lumMod val="50000"/>
                  </a:schemeClr>
                </a:solidFill>
              </a:rPr>
              <a:t>uważający, że w  Polsce i w Zawierciu jest zła sytuacja, chcące </a:t>
            </a:r>
            <a:r>
              <a:rPr lang="pl-PL" sz="900" dirty="0">
                <a:solidFill>
                  <a:schemeClr val="accent5">
                    <a:lumMod val="50000"/>
                  </a:schemeClr>
                </a:solidFill>
              </a:rPr>
              <a:t>wziąć udział w </a:t>
            </a:r>
            <a:r>
              <a:rPr lang="pl-PL" sz="900" dirty="0" smtClean="0">
                <a:solidFill>
                  <a:schemeClr val="accent5">
                    <a:lumMod val="50000"/>
                  </a:schemeClr>
                </a:solidFill>
              </a:rPr>
              <a:t>referendum </a:t>
            </a:r>
            <a:r>
              <a:rPr lang="pl-PL" sz="900" dirty="0">
                <a:solidFill>
                  <a:schemeClr val="accent5">
                    <a:lumMod val="50000"/>
                  </a:schemeClr>
                </a:solidFill>
              </a:rPr>
              <a:t>i nowych </a:t>
            </a:r>
            <a:r>
              <a:rPr lang="pl-PL" sz="900" dirty="0" smtClean="0">
                <a:solidFill>
                  <a:schemeClr val="accent5">
                    <a:lumMod val="50000"/>
                  </a:schemeClr>
                </a:solidFill>
              </a:rPr>
              <a:t>wyborach, </a:t>
            </a:r>
            <a:r>
              <a:rPr lang="pl-PL" sz="900" dirty="0">
                <a:solidFill>
                  <a:schemeClr val="accent5">
                    <a:lumMod val="50000"/>
                  </a:schemeClr>
                </a:solidFill>
              </a:rPr>
              <a:t>głosować </a:t>
            </a:r>
            <a:r>
              <a:rPr lang="pl-PL" sz="900" dirty="0" smtClean="0">
                <a:solidFill>
                  <a:schemeClr val="accent5">
                    <a:lumMod val="50000"/>
                  </a:schemeClr>
                </a:solidFill>
              </a:rPr>
              <a:t>za odwołaniem, </a:t>
            </a:r>
            <a:r>
              <a:rPr lang="pl-PL" sz="900" dirty="0">
                <a:solidFill>
                  <a:schemeClr val="accent5">
                    <a:lumMod val="50000"/>
                  </a:schemeClr>
                </a:solidFill>
              </a:rPr>
              <a:t>planujący zagłosować na </a:t>
            </a:r>
            <a:r>
              <a:rPr lang="pl-PL" sz="900" dirty="0" smtClean="0">
                <a:solidFill>
                  <a:schemeClr val="accent5">
                    <a:lumMod val="50000"/>
                  </a:schemeClr>
                </a:solidFill>
              </a:rPr>
              <a:t>Nemś lub Mazura, nie głosujący w 2010 lub głosujący </a:t>
            </a:r>
            <a:r>
              <a:rPr lang="pl-PL" sz="900" dirty="0">
                <a:solidFill>
                  <a:schemeClr val="accent5">
                    <a:lumMod val="50000"/>
                  </a:schemeClr>
                </a:solidFill>
              </a:rPr>
              <a:t>na </a:t>
            </a:r>
            <a:r>
              <a:rPr lang="pl-PL" sz="900" dirty="0" smtClean="0">
                <a:solidFill>
                  <a:schemeClr val="accent5">
                    <a:lumMod val="50000"/>
                  </a:schemeClr>
                </a:solidFill>
              </a:rPr>
              <a:t>Kozieła, Mazura </a:t>
            </a:r>
            <a:r>
              <a:rPr lang="pl-PL" sz="900" dirty="0">
                <a:solidFill>
                  <a:schemeClr val="accent5">
                    <a:lumMod val="50000"/>
                  </a:schemeClr>
                </a:solidFill>
              </a:rPr>
              <a:t>lub </a:t>
            </a:r>
            <a:r>
              <a:rPr lang="pl-PL" sz="900" dirty="0" smtClean="0">
                <a:solidFill>
                  <a:schemeClr val="accent5">
                    <a:lumMod val="50000"/>
                  </a:schemeClr>
                </a:solidFill>
              </a:rPr>
              <a:t>Szczygłowskiego w </a:t>
            </a:r>
            <a:r>
              <a:rPr lang="pl-PL" sz="900" dirty="0">
                <a:solidFill>
                  <a:schemeClr val="accent5">
                    <a:lumMod val="50000"/>
                  </a:schemeClr>
                </a:solidFill>
              </a:rPr>
              <a:t>2010</a:t>
            </a:r>
          </a:p>
        </p:txBody>
      </p:sp>
      <p:sp>
        <p:nvSpPr>
          <p:cNvPr id="21" name="Dowolny kształt 20"/>
          <p:cNvSpPr/>
          <p:nvPr/>
        </p:nvSpPr>
        <p:spPr>
          <a:xfrm>
            <a:off x="5865072" y="1897270"/>
            <a:ext cx="458683" cy="458683"/>
          </a:xfrm>
          <a:custGeom>
            <a:avLst/>
            <a:gdLst>
              <a:gd name="connsiteX0" fmla="*/ 0 w 398855"/>
              <a:gd name="connsiteY0" fmla="*/ 199428 h 398855"/>
              <a:gd name="connsiteX1" fmla="*/ 199428 w 398855"/>
              <a:gd name="connsiteY1" fmla="*/ 0 h 398855"/>
              <a:gd name="connsiteX2" fmla="*/ 398856 w 398855"/>
              <a:gd name="connsiteY2" fmla="*/ 199428 h 398855"/>
              <a:gd name="connsiteX3" fmla="*/ 199428 w 398855"/>
              <a:gd name="connsiteY3" fmla="*/ 398856 h 398855"/>
              <a:gd name="connsiteX4" fmla="*/ 0 w 398855"/>
              <a:gd name="connsiteY4" fmla="*/ 199428 h 3988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855" h="398855">
                <a:moveTo>
                  <a:pt x="0" y="199428"/>
                </a:moveTo>
                <a:cubicBezTo>
                  <a:pt x="0" y="89287"/>
                  <a:pt x="89287" y="0"/>
                  <a:pt x="199428" y="0"/>
                </a:cubicBezTo>
                <a:cubicBezTo>
                  <a:pt x="309569" y="0"/>
                  <a:pt x="398856" y="89287"/>
                  <a:pt x="398856" y="199428"/>
                </a:cubicBezTo>
                <a:cubicBezTo>
                  <a:pt x="398856" y="309569"/>
                  <a:pt x="309569" y="398856"/>
                  <a:pt x="199428" y="398856"/>
                </a:cubicBezTo>
                <a:cubicBezTo>
                  <a:pt x="89287" y="398856"/>
                  <a:pt x="0" y="309569"/>
                  <a:pt x="0" y="199428"/>
                </a:cubicBezTo>
                <a:close/>
              </a:path>
            </a:pathLst>
          </a:custGeom>
          <a:solidFill>
            <a:schemeClr val="accent1"/>
          </a:solidFill>
        </p:spPr>
        <p:style>
          <a:lnRef idx="2">
            <a:schemeClr val="dk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58411" tIns="58411" rIns="58411" bIns="58411" numCol="1" spcCol="1270" anchor="ctr" anchorCtr="0">
            <a:noAutofit/>
          </a:bodyPr>
          <a:lstStyle/>
          <a:p>
            <a:pPr lvl="0" algn="ctr" defTabSz="933450">
              <a:lnSpc>
                <a:spcPct val="90000"/>
              </a:lnSpc>
              <a:spcBef>
                <a:spcPct val="0"/>
              </a:spcBef>
              <a:spcAft>
                <a:spcPct val="35000"/>
              </a:spcAft>
            </a:pPr>
            <a:r>
              <a:rPr lang="pl-PL" sz="2100" kern="1200" dirty="0" smtClean="0"/>
              <a:t>+</a:t>
            </a:r>
            <a:endParaRPr lang="pl-PL" sz="2100" kern="1200" dirty="0"/>
          </a:p>
        </p:txBody>
      </p:sp>
      <p:sp>
        <p:nvSpPr>
          <p:cNvPr id="22" name="Dowolny kształt 21"/>
          <p:cNvSpPr/>
          <p:nvPr/>
        </p:nvSpPr>
        <p:spPr>
          <a:xfrm>
            <a:off x="5865071" y="4053720"/>
            <a:ext cx="458683" cy="458683"/>
          </a:xfrm>
          <a:custGeom>
            <a:avLst/>
            <a:gdLst>
              <a:gd name="connsiteX0" fmla="*/ 0 w 398855"/>
              <a:gd name="connsiteY0" fmla="*/ 199428 h 398855"/>
              <a:gd name="connsiteX1" fmla="*/ 199428 w 398855"/>
              <a:gd name="connsiteY1" fmla="*/ 0 h 398855"/>
              <a:gd name="connsiteX2" fmla="*/ 398856 w 398855"/>
              <a:gd name="connsiteY2" fmla="*/ 199428 h 398855"/>
              <a:gd name="connsiteX3" fmla="*/ 199428 w 398855"/>
              <a:gd name="connsiteY3" fmla="*/ 398856 h 398855"/>
              <a:gd name="connsiteX4" fmla="*/ 0 w 398855"/>
              <a:gd name="connsiteY4" fmla="*/ 199428 h 3988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855" h="398855">
                <a:moveTo>
                  <a:pt x="0" y="199428"/>
                </a:moveTo>
                <a:cubicBezTo>
                  <a:pt x="0" y="89287"/>
                  <a:pt x="89287" y="0"/>
                  <a:pt x="199428" y="0"/>
                </a:cubicBezTo>
                <a:cubicBezTo>
                  <a:pt x="309569" y="0"/>
                  <a:pt x="398856" y="89287"/>
                  <a:pt x="398856" y="199428"/>
                </a:cubicBezTo>
                <a:cubicBezTo>
                  <a:pt x="398856" y="309569"/>
                  <a:pt x="309569" y="398856"/>
                  <a:pt x="199428" y="398856"/>
                </a:cubicBezTo>
                <a:cubicBezTo>
                  <a:pt x="89287" y="398856"/>
                  <a:pt x="0" y="309569"/>
                  <a:pt x="0" y="199428"/>
                </a:cubicBezTo>
                <a:close/>
              </a:path>
            </a:pathLst>
          </a:custGeom>
          <a:solidFill>
            <a:srgbClr val="FF0000"/>
          </a:solidFill>
        </p:spPr>
        <p:style>
          <a:lnRef idx="2">
            <a:schemeClr val="dk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58411" tIns="58411" rIns="58411" bIns="58411" numCol="1" spcCol="1270" anchor="ctr" anchorCtr="0">
            <a:noAutofit/>
          </a:bodyPr>
          <a:lstStyle/>
          <a:p>
            <a:pPr lvl="0" algn="ctr" defTabSz="933450">
              <a:lnSpc>
                <a:spcPct val="90000"/>
              </a:lnSpc>
              <a:spcBef>
                <a:spcPct val="0"/>
              </a:spcBef>
              <a:spcAft>
                <a:spcPct val="35000"/>
              </a:spcAft>
            </a:pPr>
            <a:r>
              <a:rPr lang="pl-PL" sz="2100" kern="1200" dirty="0" smtClean="0"/>
              <a:t>-</a:t>
            </a:r>
            <a:endParaRPr lang="pl-PL" sz="2100" kern="1200" dirty="0"/>
          </a:p>
        </p:txBody>
      </p:sp>
    </p:spTree>
    <p:extLst>
      <p:ext uri="{BB962C8B-B14F-4D97-AF65-F5344CB8AC3E}">
        <p14:creationId xmlns:p14="http://schemas.microsoft.com/office/powerpoint/2010/main" val="11567950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Wykres 10"/>
          <p:cNvGraphicFramePr/>
          <p:nvPr>
            <p:extLst>
              <p:ext uri="{D42A27DB-BD31-4B8C-83A1-F6EECF244321}">
                <p14:modId xmlns:p14="http://schemas.microsoft.com/office/powerpoint/2010/main" val="3208000125"/>
              </p:ext>
            </p:extLst>
          </p:nvPr>
        </p:nvGraphicFramePr>
        <p:xfrm>
          <a:off x="474663" y="1264026"/>
          <a:ext cx="8842664" cy="4353790"/>
        </p:xfrm>
        <a:graphic>
          <a:graphicData uri="http://schemas.openxmlformats.org/drawingml/2006/chart">
            <c:chart xmlns:c="http://schemas.openxmlformats.org/drawingml/2006/chart" xmlns:r="http://schemas.openxmlformats.org/officeDocument/2006/relationships" r:id="rId2"/>
          </a:graphicData>
        </a:graphic>
      </p:graphicFrame>
      <p:sp>
        <p:nvSpPr>
          <p:cNvPr id="7" name="Tytuł 6"/>
          <p:cNvSpPr>
            <a:spLocks noGrp="1"/>
          </p:cNvSpPr>
          <p:nvPr>
            <p:ph type="title"/>
          </p:nvPr>
        </p:nvSpPr>
        <p:spPr>
          <a:xfrm>
            <a:off x="346074" y="445413"/>
            <a:ext cx="8797925" cy="430887"/>
          </a:xfrm>
        </p:spPr>
        <p:txBody>
          <a:bodyPr/>
          <a:lstStyle/>
          <a:p>
            <a:r>
              <a:rPr lang="pl-PL" dirty="0" smtClean="0"/>
              <a:t>Zalety i </a:t>
            </a:r>
            <a:r>
              <a:rPr lang="pl-PL" dirty="0"/>
              <a:t>zasługi </a:t>
            </a:r>
            <a:r>
              <a:rPr lang="pl-PL" dirty="0" smtClean="0"/>
              <a:t>obecnego prezydenta Zawiercia</a:t>
            </a:r>
            <a:endParaRPr lang="pl-PL" dirty="0"/>
          </a:p>
        </p:txBody>
      </p:sp>
      <p:sp>
        <p:nvSpPr>
          <p:cNvPr id="10" name="Symbol zastępczy tekstu 9"/>
          <p:cNvSpPr>
            <a:spLocks noGrp="1"/>
          </p:cNvSpPr>
          <p:nvPr>
            <p:ph type="body" sz="quarter" idx="19"/>
          </p:nvPr>
        </p:nvSpPr>
        <p:spPr>
          <a:xfrm>
            <a:off x="0" y="5617816"/>
            <a:ext cx="9144000" cy="692497"/>
          </a:xfrm>
        </p:spPr>
        <p:txBody>
          <a:bodyPr/>
          <a:lstStyle/>
          <a:p>
            <a:pPr lvl="0" algn="just"/>
            <a:r>
              <a:rPr lang="pl-PL" sz="1200" dirty="0" smtClean="0">
                <a:solidFill>
                  <a:srgbClr val="537177"/>
                </a:solidFill>
              </a:rPr>
              <a:t>Wśród zasług obecnego prezydenta najczęściej wymieniane są te związane ze zmianą oblicza miasta – budowa fontanny, rond, upiększanie. Trzeba jednak zaznaczyć, że bardzo duża grupa uważa, że nie ma on żadnych zalet i zasług, albo nie umie ich wymienić.</a:t>
            </a:r>
            <a:endParaRPr lang="pl-PL" dirty="0">
              <a:solidFill>
                <a:srgbClr val="537177"/>
              </a:solidFill>
            </a:endParaRPr>
          </a:p>
        </p:txBody>
      </p:sp>
      <p:sp>
        <p:nvSpPr>
          <p:cNvPr id="5" name="Symbol zastępczy stopki 4"/>
          <p:cNvSpPr>
            <a:spLocks noGrp="1"/>
          </p:cNvSpPr>
          <p:nvPr>
            <p:ph type="ftr" sz="quarter" idx="21"/>
          </p:nvPr>
        </p:nvSpPr>
        <p:spPr/>
        <p:txBody>
          <a:bodyPr/>
          <a:lstStyle/>
          <a:p>
            <a:pPr>
              <a:defRPr/>
            </a:pPr>
            <a:endParaRPr lang="pt-BR"/>
          </a:p>
        </p:txBody>
      </p:sp>
      <p:sp>
        <p:nvSpPr>
          <p:cNvPr id="6" name="Symbol zastępczy numeru slajdu 5"/>
          <p:cNvSpPr>
            <a:spLocks noGrp="1"/>
          </p:cNvSpPr>
          <p:nvPr>
            <p:ph type="sldNum" sz="quarter" idx="22"/>
          </p:nvPr>
        </p:nvSpPr>
        <p:spPr/>
        <p:txBody>
          <a:bodyPr/>
          <a:lstStyle/>
          <a:p>
            <a:pPr>
              <a:defRPr/>
            </a:pPr>
            <a:fld id="{7E780E03-1735-4FAF-8789-26E9DF0F7B86}" type="slidenum">
              <a:rPr lang="pl-PL" smtClean="0"/>
              <a:pPr>
                <a:defRPr/>
              </a:pPr>
              <a:t>20</a:t>
            </a:fld>
            <a:endParaRPr lang="pl-PL" dirty="0"/>
          </a:p>
        </p:txBody>
      </p:sp>
      <p:sp>
        <p:nvSpPr>
          <p:cNvPr id="17" name="pole tekstowe 9"/>
          <p:cNvSpPr txBox="1">
            <a:spLocks noChangeArrowheads="1"/>
          </p:cNvSpPr>
          <p:nvPr/>
        </p:nvSpPr>
        <p:spPr bwMode="auto">
          <a:xfrm>
            <a:off x="0" y="959450"/>
            <a:ext cx="9144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r>
              <a:rPr lang="pl-PL" sz="1000" b="1" dirty="0">
                <a:latin typeface="+mn-lt"/>
              </a:rPr>
              <a:t>Q9. Jakie zalety i zasługi ma Pana(i) zdaniem obecny prezydent Zawiercia, Ryszard </a:t>
            </a:r>
            <a:r>
              <a:rPr lang="pl-PL" sz="1000" b="1" dirty="0" smtClean="0">
                <a:latin typeface="+mn-lt"/>
              </a:rPr>
              <a:t>Mach?</a:t>
            </a:r>
            <a:br>
              <a:rPr lang="pl-PL" sz="1000" b="1" dirty="0" smtClean="0">
                <a:latin typeface="+mn-lt"/>
              </a:rPr>
            </a:br>
            <a:r>
              <a:rPr lang="pl-PL" sz="800" i="1" dirty="0" smtClean="0">
                <a:solidFill>
                  <a:srgbClr val="000000"/>
                </a:solidFill>
                <a:latin typeface="+mn-lt"/>
              </a:rPr>
              <a:t>Próba</a:t>
            </a:r>
            <a:r>
              <a:rPr lang="en-US" sz="800" i="1" dirty="0" smtClean="0">
                <a:solidFill>
                  <a:srgbClr val="000000"/>
                </a:solidFill>
                <a:latin typeface="+mn-lt"/>
              </a:rPr>
              <a:t>:</a:t>
            </a:r>
            <a:r>
              <a:rPr lang="pl-PL" sz="800" i="1" dirty="0" smtClean="0">
                <a:solidFill>
                  <a:srgbClr val="000000"/>
                </a:solidFill>
                <a:latin typeface="+mn-lt"/>
              </a:rPr>
              <a:t> mieszkańcy Zawiercia, N=500</a:t>
            </a:r>
            <a:endParaRPr lang="pl-PL" sz="800" i="1" dirty="0">
              <a:solidFill>
                <a:srgbClr val="000000"/>
              </a:solidFill>
              <a:latin typeface="+mn-lt"/>
            </a:endParaRPr>
          </a:p>
        </p:txBody>
      </p:sp>
    </p:spTree>
    <p:extLst>
      <p:ext uri="{BB962C8B-B14F-4D97-AF65-F5344CB8AC3E}">
        <p14:creationId xmlns:p14="http://schemas.microsoft.com/office/powerpoint/2010/main" val="13348916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ytuł 6"/>
          <p:cNvSpPr>
            <a:spLocks noGrp="1"/>
          </p:cNvSpPr>
          <p:nvPr>
            <p:ph type="title"/>
          </p:nvPr>
        </p:nvSpPr>
        <p:spPr>
          <a:xfrm>
            <a:off x="346074" y="445413"/>
            <a:ext cx="8797925" cy="430887"/>
          </a:xfrm>
        </p:spPr>
        <p:txBody>
          <a:bodyPr/>
          <a:lstStyle/>
          <a:p>
            <a:r>
              <a:rPr lang="pl-PL" dirty="0" smtClean="0"/>
              <a:t>Wady i </a:t>
            </a:r>
            <a:r>
              <a:rPr lang="pl-PL" dirty="0"/>
              <a:t>porażki obecnego prezydenta </a:t>
            </a:r>
            <a:r>
              <a:rPr lang="pl-PL" dirty="0" smtClean="0"/>
              <a:t>Zawiercia</a:t>
            </a:r>
            <a:endParaRPr lang="pl-PL" dirty="0"/>
          </a:p>
        </p:txBody>
      </p:sp>
      <p:sp>
        <p:nvSpPr>
          <p:cNvPr id="5" name="Symbol zastępczy stopki 4"/>
          <p:cNvSpPr>
            <a:spLocks noGrp="1"/>
          </p:cNvSpPr>
          <p:nvPr>
            <p:ph type="ftr" sz="quarter" idx="21"/>
          </p:nvPr>
        </p:nvSpPr>
        <p:spPr/>
        <p:txBody>
          <a:bodyPr/>
          <a:lstStyle/>
          <a:p>
            <a:pPr>
              <a:defRPr/>
            </a:pPr>
            <a:endParaRPr lang="pt-BR"/>
          </a:p>
        </p:txBody>
      </p:sp>
      <p:sp>
        <p:nvSpPr>
          <p:cNvPr id="6" name="Symbol zastępczy numeru slajdu 5"/>
          <p:cNvSpPr>
            <a:spLocks noGrp="1"/>
          </p:cNvSpPr>
          <p:nvPr>
            <p:ph type="sldNum" sz="quarter" idx="22"/>
          </p:nvPr>
        </p:nvSpPr>
        <p:spPr/>
        <p:txBody>
          <a:bodyPr/>
          <a:lstStyle/>
          <a:p>
            <a:pPr>
              <a:defRPr/>
            </a:pPr>
            <a:fld id="{7E780E03-1735-4FAF-8789-26E9DF0F7B86}" type="slidenum">
              <a:rPr lang="pl-PL" smtClean="0"/>
              <a:pPr>
                <a:defRPr/>
              </a:pPr>
              <a:t>21</a:t>
            </a:fld>
            <a:endParaRPr lang="pl-PL" dirty="0"/>
          </a:p>
        </p:txBody>
      </p:sp>
      <p:sp>
        <p:nvSpPr>
          <p:cNvPr id="17" name="pole tekstowe 9"/>
          <p:cNvSpPr txBox="1">
            <a:spLocks noChangeArrowheads="1"/>
          </p:cNvSpPr>
          <p:nvPr/>
        </p:nvSpPr>
        <p:spPr bwMode="auto">
          <a:xfrm>
            <a:off x="0" y="959450"/>
            <a:ext cx="9144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r>
              <a:rPr lang="pl-PL" sz="1000" b="1" dirty="0">
                <a:latin typeface="+mn-lt"/>
              </a:rPr>
              <a:t>Q10. Jakie wady i porażki dostrzega Pan(i) w rządach obecnego prezydenta Zawiercia, Ryszarda Macha?</a:t>
            </a:r>
            <a:r>
              <a:rPr lang="pl-PL" sz="1000" b="1" dirty="0" smtClean="0">
                <a:latin typeface="+mn-lt"/>
              </a:rPr>
              <a:t/>
            </a:r>
            <a:br>
              <a:rPr lang="pl-PL" sz="1000" b="1" dirty="0" smtClean="0">
                <a:latin typeface="+mn-lt"/>
              </a:rPr>
            </a:br>
            <a:r>
              <a:rPr lang="pl-PL" sz="800" i="1" dirty="0" smtClean="0">
                <a:solidFill>
                  <a:srgbClr val="000000"/>
                </a:solidFill>
                <a:latin typeface="+mn-lt"/>
              </a:rPr>
              <a:t>Próba</a:t>
            </a:r>
            <a:r>
              <a:rPr lang="en-US" sz="800" i="1" dirty="0" smtClean="0">
                <a:solidFill>
                  <a:srgbClr val="000000"/>
                </a:solidFill>
                <a:latin typeface="+mn-lt"/>
              </a:rPr>
              <a:t>:</a:t>
            </a:r>
            <a:r>
              <a:rPr lang="pl-PL" sz="800" i="1" dirty="0" smtClean="0">
                <a:solidFill>
                  <a:srgbClr val="000000"/>
                </a:solidFill>
                <a:latin typeface="+mn-lt"/>
              </a:rPr>
              <a:t> mieszkańcy Zawiercia, N=500</a:t>
            </a:r>
            <a:endParaRPr lang="pl-PL" sz="800" i="1" dirty="0">
              <a:solidFill>
                <a:srgbClr val="000000"/>
              </a:solidFill>
              <a:latin typeface="+mn-lt"/>
            </a:endParaRPr>
          </a:p>
        </p:txBody>
      </p:sp>
      <p:graphicFrame>
        <p:nvGraphicFramePr>
          <p:cNvPr id="11" name="Wykres 10"/>
          <p:cNvGraphicFramePr/>
          <p:nvPr>
            <p:extLst>
              <p:ext uri="{D42A27DB-BD31-4B8C-83A1-F6EECF244321}">
                <p14:modId xmlns:p14="http://schemas.microsoft.com/office/powerpoint/2010/main" val="652277751"/>
              </p:ext>
            </p:extLst>
          </p:nvPr>
        </p:nvGraphicFramePr>
        <p:xfrm>
          <a:off x="0" y="1476375"/>
          <a:ext cx="10048009" cy="4114800"/>
        </p:xfrm>
        <a:graphic>
          <a:graphicData uri="http://schemas.openxmlformats.org/drawingml/2006/chart">
            <c:chart xmlns:c="http://schemas.openxmlformats.org/drawingml/2006/chart" xmlns:r="http://schemas.openxmlformats.org/officeDocument/2006/relationships" r:id="rId2"/>
          </a:graphicData>
        </a:graphic>
      </p:graphicFrame>
      <p:sp>
        <p:nvSpPr>
          <p:cNvPr id="3" name="Symbol zastępczy tekstu 2"/>
          <p:cNvSpPr>
            <a:spLocks noGrp="1"/>
          </p:cNvSpPr>
          <p:nvPr>
            <p:ph type="body" sz="quarter" idx="19"/>
          </p:nvPr>
        </p:nvSpPr>
        <p:spPr>
          <a:xfrm>
            <a:off x="0" y="5802482"/>
            <a:ext cx="9144000" cy="507831"/>
          </a:xfrm>
        </p:spPr>
        <p:txBody>
          <a:bodyPr/>
          <a:lstStyle/>
          <a:p>
            <a:pPr lvl="0" algn="just"/>
            <a:r>
              <a:rPr lang="pl-PL" sz="1200" dirty="0" smtClean="0">
                <a:solidFill>
                  <a:srgbClr val="537177"/>
                </a:solidFill>
              </a:rPr>
              <a:t>Największą porażką urzędującego prezydenta wydaje się brak działań przeciwdziałających bezrobociu. Jednak znów – spora grupa nie widzi żadnych błędów, a drugie tyle – nie </a:t>
            </a:r>
            <a:r>
              <a:rPr lang="pl-PL" sz="1200" dirty="0">
                <a:solidFill>
                  <a:srgbClr val="537177"/>
                </a:solidFill>
              </a:rPr>
              <a:t>umie ich wymienić</a:t>
            </a:r>
            <a:r>
              <a:rPr lang="pl-PL" sz="1200" dirty="0" smtClean="0">
                <a:solidFill>
                  <a:srgbClr val="537177"/>
                </a:solidFill>
              </a:rPr>
              <a:t>.</a:t>
            </a:r>
            <a:endParaRPr lang="pl-PL" dirty="0">
              <a:solidFill>
                <a:srgbClr val="537177"/>
              </a:solidFill>
            </a:endParaRPr>
          </a:p>
        </p:txBody>
      </p:sp>
    </p:spTree>
    <p:extLst>
      <p:ext uri="{BB962C8B-B14F-4D97-AF65-F5344CB8AC3E}">
        <p14:creationId xmlns:p14="http://schemas.microsoft.com/office/powerpoint/2010/main" val="56774865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4"/>
          <p:cNvSpPr>
            <a:spLocks noGrp="1"/>
          </p:cNvSpPr>
          <p:nvPr>
            <p:ph type="sldNum" sz="quarter" idx="23"/>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130C187-58E4-4D35-B113-68B3546FFBA5}" type="slidenum">
              <a:rPr smtClean="0">
                <a:solidFill>
                  <a:srgbClr val="86A4AA"/>
                </a:solidFill>
              </a:rPr>
              <a:pPr fontAlgn="base">
                <a:spcBef>
                  <a:spcPct val="0"/>
                </a:spcBef>
                <a:spcAft>
                  <a:spcPct val="0"/>
                </a:spcAft>
              </a:pPr>
              <a:t>22</a:t>
            </a:fld>
            <a:endParaRPr smtClean="0">
              <a:solidFill>
                <a:srgbClr val="86A4AA"/>
              </a:solidFill>
            </a:endParaRPr>
          </a:p>
        </p:txBody>
      </p:sp>
      <p:sp>
        <p:nvSpPr>
          <p:cNvPr id="5" name="Tytuł 3"/>
          <p:cNvSpPr txBox="1">
            <a:spLocks/>
          </p:cNvSpPr>
          <p:nvPr/>
        </p:nvSpPr>
        <p:spPr bwMode="auto">
          <a:xfrm>
            <a:off x="342900" y="361949"/>
            <a:ext cx="8439150" cy="523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eaLnBrk="0" hangingPunct="0"/>
            <a:r>
              <a:rPr lang="pl-PL" sz="2800" dirty="0" smtClean="0">
                <a:solidFill>
                  <a:srgbClr val="404040"/>
                </a:solidFill>
                <a:latin typeface="Georgia" pitchFamily="18" charset="0"/>
                <a:ea typeface="+mj-ea"/>
                <a:cs typeface="+mj-cs"/>
              </a:rPr>
              <a:t>Mirosław Mazur – skojarzenia </a:t>
            </a:r>
            <a:endParaRPr kumimoji="0" lang="pl-PL" sz="2800" b="0" i="0" u="none" strike="noStrike" kern="1200" cap="none" spc="0" normalizeH="0" baseline="0" noProof="0" dirty="0" smtClean="0">
              <a:ln>
                <a:noFill/>
              </a:ln>
              <a:solidFill>
                <a:srgbClr val="404040"/>
              </a:solidFill>
              <a:effectLst/>
              <a:uLnTx/>
              <a:uFillTx/>
              <a:latin typeface="+mn-lt"/>
              <a:ea typeface="+mj-ea"/>
              <a:cs typeface="+mj-cs"/>
            </a:endParaRPr>
          </a:p>
        </p:txBody>
      </p:sp>
      <p:graphicFrame>
        <p:nvGraphicFramePr>
          <p:cNvPr id="4" name="Diagram 3"/>
          <p:cNvGraphicFramePr/>
          <p:nvPr>
            <p:extLst>
              <p:ext uri="{D42A27DB-BD31-4B8C-83A1-F6EECF244321}">
                <p14:modId xmlns:p14="http://schemas.microsoft.com/office/powerpoint/2010/main" val="2658057077"/>
              </p:ext>
            </p:extLst>
          </p:nvPr>
        </p:nvGraphicFramePr>
        <p:xfrm>
          <a:off x="403749" y="1279123"/>
          <a:ext cx="8087097" cy="24853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ymbol zastępczy zawartości 2"/>
          <p:cNvSpPr txBox="1">
            <a:spLocks/>
          </p:cNvSpPr>
          <p:nvPr/>
        </p:nvSpPr>
        <p:spPr>
          <a:xfrm>
            <a:off x="374075" y="3871360"/>
            <a:ext cx="8686800" cy="973776"/>
          </a:xfrm>
          <a:prstGeom prst="rect">
            <a:avLst/>
          </a:prstGeom>
        </p:spPr>
        <p:txBody>
          <a:bodyPr>
            <a:noAutofit/>
          </a:bodyPr>
          <a:lstStyle>
            <a:lvl1pPr marL="342900" indent="-3429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1pPr>
            <a:lvl2pPr marL="742950" indent="-28575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2pPr>
            <a:lvl3pPr marL="11430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3pPr>
            <a:lvl4pPr marL="16002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4pPr>
            <a:lvl5pPr marL="20574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30000"/>
              </a:lnSpc>
              <a:spcBef>
                <a:spcPts val="100"/>
              </a:spcBef>
              <a:spcAft>
                <a:spcPts val="100"/>
              </a:spcAft>
              <a:buClr>
                <a:schemeClr val="accent2"/>
              </a:buClr>
            </a:pPr>
            <a:r>
              <a:rPr lang="pl-PL" sz="1400" b="1" u="sng" kern="0" cap="none" spc="0" dirty="0" smtClean="0">
                <a:solidFill>
                  <a:schemeClr val="accent1">
                    <a:lumMod val="75000"/>
                  </a:schemeClr>
                </a:solidFill>
                <a:latin typeface="+mn-lt"/>
              </a:rPr>
              <a:t>Zasługi</a:t>
            </a:r>
          </a:p>
          <a:p>
            <a:pPr marL="177800" indent="-177800">
              <a:lnSpc>
                <a:spcPct val="130000"/>
              </a:lnSpc>
              <a:spcBef>
                <a:spcPts val="100"/>
              </a:spcBef>
              <a:spcAft>
                <a:spcPts val="100"/>
              </a:spcAft>
              <a:buClr>
                <a:schemeClr val="accent2"/>
              </a:buClr>
              <a:buFont typeface="Wingdings" pitchFamily="2" charset="2"/>
              <a:buChar char="Ø"/>
            </a:pPr>
            <a:r>
              <a:rPr lang="pl-PL" sz="1200" kern="0" cap="none" spc="0" dirty="0" smtClean="0">
                <a:solidFill>
                  <a:schemeClr val="tx1"/>
                </a:solidFill>
                <a:latin typeface="+mn-lt"/>
              </a:rPr>
              <a:t>Kanalizacja (choć to obszar sporny z Machem)</a:t>
            </a:r>
          </a:p>
          <a:p>
            <a:pPr marL="177800" indent="-177800">
              <a:lnSpc>
                <a:spcPct val="130000"/>
              </a:lnSpc>
              <a:spcBef>
                <a:spcPts val="100"/>
              </a:spcBef>
              <a:spcAft>
                <a:spcPts val="100"/>
              </a:spcAft>
              <a:buClr>
                <a:schemeClr val="accent2"/>
              </a:buClr>
              <a:buFont typeface="Wingdings" pitchFamily="2" charset="2"/>
              <a:buChar char="Ø"/>
            </a:pPr>
            <a:r>
              <a:rPr lang="pl-PL" sz="1200" kern="0" cap="none" spc="0" dirty="0" smtClean="0">
                <a:solidFill>
                  <a:schemeClr val="tx1"/>
                </a:solidFill>
                <a:latin typeface="+mn-lt"/>
              </a:rPr>
              <a:t>Styl sprawowania władzy – poza układem, oparty o kwalifikacje merytoryczne</a:t>
            </a:r>
          </a:p>
        </p:txBody>
      </p:sp>
      <p:grpSp>
        <p:nvGrpSpPr>
          <p:cNvPr id="8" name="Grupa 7"/>
          <p:cNvGrpSpPr>
            <a:grpSpLocks/>
          </p:cNvGrpSpPr>
          <p:nvPr/>
        </p:nvGrpSpPr>
        <p:grpSpPr bwMode="auto">
          <a:xfrm>
            <a:off x="468313" y="6083573"/>
            <a:ext cx="8496300" cy="585787"/>
            <a:chOff x="450155" y="5929044"/>
            <a:chExt cx="8496944" cy="586182"/>
          </a:xfrm>
        </p:grpSpPr>
        <p:sp>
          <p:nvSpPr>
            <p:cNvPr id="9" name="pole tekstowe 16"/>
            <p:cNvSpPr txBox="1">
              <a:spLocks noChangeArrowheads="1"/>
            </p:cNvSpPr>
            <p:nvPr/>
          </p:nvSpPr>
          <p:spPr bwMode="auto">
            <a:xfrm>
              <a:off x="1146413" y="5929549"/>
              <a:ext cx="7800686" cy="585169"/>
            </a:xfrm>
            <a:prstGeom prst="rect">
              <a:avLst/>
            </a:prstGeom>
            <a:noFill/>
            <a:ln w="9525">
              <a:noFill/>
              <a:miter lim="800000"/>
              <a:headEnd/>
              <a:tailEnd/>
            </a:ln>
          </p:spPr>
          <p:txBody>
            <a:bodyPr anchor="ctr">
              <a:spAutoFit/>
            </a:bodyPr>
            <a:lstStyle/>
            <a:p>
              <a:r>
                <a:rPr lang="pl-PL" sz="1600" b="1" dirty="0" smtClean="0">
                  <a:solidFill>
                    <a:srgbClr val="990033"/>
                  </a:solidFill>
                  <a:latin typeface="+mn-lt"/>
                </a:rPr>
                <a:t>TRUDNO MU PRZYPISAĆ JAKIEŚ DZIAŁANIA, NIEWIELE ZOSTAŁO LUDZIOM W GŁOWIE; </a:t>
              </a:r>
              <a:br>
                <a:rPr lang="pl-PL" sz="1600" b="1" dirty="0" smtClean="0">
                  <a:solidFill>
                    <a:srgbClr val="990033"/>
                  </a:solidFill>
                  <a:latin typeface="+mn-lt"/>
                </a:rPr>
              </a:br>
              <a:r>
                <a:rPr lang="pl-PL" sz="1600" b="1" dirty="0" smtClean="0">
                  <a:solidFill>
                    <a:srgbClr val="990033"/>
                  </a:solidFill>
                  <a:latin typeface="+mn-lt"/>
                </a:rPr>
                <a:t>NIE STWORZYŁ NOWEJ JAKOŚCI, ZA TO BUDOWAŁ ALTERNATYWNY UKŁAD</a:t>
              </a:r>
            </a:p>
          </p:txBody>
        </p:sp>
        <p:sp>
          <p:nvSpPr>
            <p:cNvPr id="10" name="Freeform 23"/>
            <p:cNvSpPr>
              <a:spLocks noEditPoints="1"/>
            </p:cNvSpPr>
            <p:nvPr/>
          </p:nvSpPr>
          <p:spPr bwMode="auto">
            <a:xfrm>
              <a:off x="450155" y="5929044"/>
              <a:ext cx="593453" cy="586182"/>
            </a:xfrm>
            <a:custGeom>
              <a:avLst/>
              <a:gdLst>
                <a:gd name="T0" fmla="*/ 286 w 572"/>
                <a:gd name="T1" fmla="*/ 0 h 572"/>
                <a:gd name="T2" fmla="*/ 0 w 572"/>
                <a:gd name="T3" fmla="*/ 286 h 572"/>
                <a:gd name="T4" fmla="*/ 286 w 572"/>
                <a:gd name="T5" fmla="*/ 572 h 572"/>
                <a:gd name="T6" fmla="*/ 572 w 572"/>
                <a:gd name="T7" fmla="*/ 286 h 572"/>
                <a:gd name="T8" fmla="*/ 286 w 572"/>
                <a:gd name="T9" fmla="*/ 0 h 572"/>
                <a:gd name="T10" fmla="*/ 273 w 572"/>
                <a:gd name="T11" fmla="*/ 72 h 572"/>
                <a:gd name="T12" fmla="*/ 285 w 572"/>
                <a:gd name="T13" fmla="*/ 61 h 572"/>
                <a:gd name="T14" fmla="*/ 296 w 572"/>
                <a:gd name="T15" fmla="*/ 72 h 572"/>
                <a:gd name="T16" fmla="*/ 296 w 572"/>
                <a:gd name="T17" fmla="*/ 167 h 572"/>
                <a:gd name="T18" fmla="*/ 285 w 572"/>
                <a:gd name="T19" fmla="*/ 179 h 572"/>
                <a:gd name="T20" fmla="*/ 273 w 572"/>
                <a:gd name="T21" fmla="*/ 167 h 572"/>
                <a:gd name="T22" fmla="*/ 273 w 572"/>
                <a:gd name="T23" fmla="*/ 72 h 572"/>
                <a:gd name="T24" fmla="*/ 164 w 572"/>
                <a:gd name="T25" fmla="*/ 286 h 572"/>
                <a:gd name="T26" fmla="*/ 68 w 572"/>
                <a:gd name="T27" fmla="*/ 286 h 572"/>
                <a:gd name="T28" fmla="*/ 57 w 572"/>
                <a:gd name="T29" fmla="*/ 275 h 572"/>
                <a:gd name="T30" fmla="*/ 68 w 572"/>
                <a:gd name="T31" fmla="*/ 263 h 572"/>
                <a:gd name="T32" fmla="*/ 164 w 572"/>
                <a:gd name="T33" fmla="*/ 263 h 572"/>
                <a:gd name="T34" fmla="*/ 175 w 572"/>
                <a:gd name="T35" fmla="*/ 275 h 572"/>
                <a:gd name="T36" fmla="*/ 164 w 572"/>
                <a:gd name="T37" fmla="*/ 286 h 572"/>
                <a:gd name="T38" fmla="*/ 120 w 572"/>
                <a:gd name="T39" fmla="*/ 139 h 572"/>
                <a:gd name="T40" fmla="*/ 120 w 572"/>
                <a:gd name="T41" fmla="*/ 123 h 572"/>
                <a:gd name="T42" fmla="*/ 135 w 572"/>
                <a:gd name="T43" fmla="*/ 123 h 572"/>
                <a:gd name="T44" fmla="*/ 203 w 572"/>
                <a:gd name="T45" fmla="*/ 191 h 572"/>
                <a:gd name="T46" fmla="*/ 203 w 572"/>
                <a:gd name="T47" fmla="*/ 207 h 572"/>
                <a:gd name="T48" fmla="*/ 187 w 572"/>
                <a:gd name="T49" fmla="*/ 207 h 572"/>
                <a:gd name="T50" fmla="*/ 120 w 572"/>
                <a:gd name="T51" fmla="*/ 139 h 572"/>
                <a:gd name="T52" fmla="*/ 327 w 572"/>
                <a:gd name="T53" fmla="*/ 373 h 572"/>
                <a:gd name="T54" fmla="*/ 327 w 572"/>
                <a:gd name="T55" fmla="*/ 445 h 572"/>
                <a:gd name="T56" fmla="*/ 308 w 572"/>
                <a:gd name="T57" fmla="*/ 464 h 572"/>
                <a:gd name="T58" fmla="*/ 261 w 572"/>
                <a:gd name="T59" fmla="*/ 464 h 572"/>
                <a:gd name="T60" fmla="*/ 242 w 572"/>
                <a:gd name="T61" fmla="*/ 445 h 572"/>
                <a:gd name="T62" fmla="*/ 242 w 572"/>
                <a:gd name="T63" fmla="*/ 373 h 572"/>
                <a:gd name="T64" fmla="*/ 192 w 572"/>
                <a:gd name="T65" fmla="*/ 291 h 572"/>
                <a:gd name="T66" fmla="*/ 285 w 572"/>
                <a:gd name="T67" fmla="*/ 199 h 572"/>
                <a:gd name="T68" fmla="*/ 377 w 572"/>
                <a:gd name="T69" fmla="*/ 291 h 572"/>
                <a:gd name="T70" fmla="*/ 327 w 572"/>
                <a:gd name="T71" fmla="*/ 373 h 572"/>
                <a:gd name="T72" fmla="*/ 365 w 572"/>
                <a:gd name="T73" fmla="*/ 207 h 572"/>
                <a:gd name="T74" fmla="*/ 365 w 572"/>
                <a:gd name="T75" fmla="*/ 191 h 572"/>
                <a:gd name="T76" fmla="*/ 433 w 572"/>
                <a:gd name="T77" fmla="*/ 123 h 572"/>
                <a:gd name="T78" fmla="*/ 449 w 572"/>
                <a:gd name="T79" fmla="*/ 123 h 572"/>
                <a:gd name="T80" fmla="*/ 449 w 572"/>
                <a:gd name="T81" fmla="*/ 139 h 572"/>
                <a:gd name="T82" fmla="*/ 381 w 572"/>
                <a:gd name="T83" fmla="*/ 207 h 572"/>
                <a:gd name="T84" fmla="*/ 365 w 572"/>
                <a:gd name="T85" fmla="*/ 207 h 572"/>
                <a:gd name="T86" fmla="*/ 503 w 572"/>
                <a:gd name="T87" fmla="*/ 286 h 572"/>
                <a:gd name="T88" fmla="*/ 408 w 572"/>
                <a:gd name="T89" fmla="*/ 286 h 572"/>
                <a:gd name="T90" fmla="*/ 396 w 572"/>
                <a:gd name="T91" fmla="*/ 275 h 572"/>
                <a:gd name="T92" fmla="*/ 408 w 572"/>
                <a:gd name="T93" fmla="*/ 263 h 572"/>
                <a:gd name="T94" fmla="*/ 503 w 572"/>
                <a:gd name="T95" fmla="*/ 263 h 572"/>
                <a:gd name="T96" fmla="*/ 515 w 572"/>
                <a:gd name="T97" fmla="*/ 275 h 572"/>
                <a:gd name="T98" fmla="*/ 503 w 572"/>
                <a:gd name="T99" fmla="*/ 286 h 57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72"/>
                <a:gd name="T151" fmla="*/ 0 h 572"/>
                <a:gd name="T152" fmla="*/ 572 w 572"/>
                <a:gd name="T153" fmla="*/ 572 h 57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72" h="572">
                  <a:moveTo>
                    <a:pt x="286" y="0"/>
                  </a:moveTo>
                  <a:cubicBezTo>
                    <a:pt x="128" y="0"/>
                    <a:pt x="0" y="128"/>
                    <a:pt x="0" y="286"/>
                  </a:cubicBezTo>
                  <a:cubicBezTo>
                    <a:pt x="0" y="444"/>
                    <a:pt x="128" y="572"/>
                    <a:pt x="286" y="572"/>
                  </a:cubicBezTo>
                  <a:cubicBezTo>
                    <a:pt x="444" y="572"/>
                    <a:pt x="572" y="444"/>
                    <a:pt x="572" y="286"/>
                  </a:cubicBezTo>
                  <a:cubicBezTo>
                    <a:pt x="572" y="128"/>
                    <a:pt x="444" y="0"/>
                    <a:pt x="286" y="0"/>
                  </a:cubicBezTo>
                  <a:close/>
                  <a:moveTo>
                    <a:pt x="273" y="72"/>
                  </a:moveTo>
                  <a:cubicBezTo>
                    <a:pt x="273" y="66"/>
                    <a:pt x="278" y="61"/>
                    <a:pt x="285" y="61"/>
                  </a:cubicBezTo>
                  <a:cubicBezTo>
                    <a:pt x="291" y="61"/>
                    <a:pt x="296" y="66"/>
                    <a:pt x="296" y="72"/>
                  </a:cubicBezTo>
                  <a:cubicBezTo>
                    <a:pt x="296" y="167"/>
                    <a:pt x="296" y="167"/>
                    <a:pt x="296" y="167"/>
                  </a:cubicBezTo>
                  <a:cubicBezTo>
                    <a:pt x="296" y="174"/>
                    <a:pt x="291" y="179"/>
                    <a:pt x="285" y="179"/>
                  </a:cubicBezTo>
                  <a:cubicBezTo>
                    <a:pt x="278" y="179"/>
                    <a:pt x="273" y="174"/>
                    <a:pt x="273" y="167"/>
                  </a:cubicBezTo>
                  <a:lnTo>
                    <a:pt x="273" y="72"/>
                  </a:lnTo>
                  <a:close/>
                  <a:moveTo>
                    <a:pt x="164" y="286"/>
                  </a:moveTo>
                  <a:cubicBezTo>
                    <a:pt x="68" y="286"/>
                    <a:pt x="68" y="286"/>
                    <a:pt x="68" y="286"/>
                  </a:cubicBezTo>
                  <a:cubicBezTo>
                    <a:pt x="62" y="286"/>
                    <a:pt x="57" y="281"/>
                    <a:pt x="57" y="275"/>
                  </a:cubicBezTo>
                  <a:cubicBezTo>
                    <a:pt x="57" y="269"/>
                    <a:pt x="62" y="263"/>
                    <a:pt x="68" y="263"/>
                  </a:cubicBezTo>
                  <a:cubicBezTo>
                    <a:pt x="164" y="263"/>
                    <a:pt x="164" y="263"/>
                    <a:pt x="164" y="263"/>
                  </a:cubicBezTo>
                  <a:cubicBezTo>
                    <a:pt x="170" y="263"/>
                    <a:pt x="175" y="269"/>
                    <a:pt x="175" y="275"/>
                  </a:cubicBezTo>
                  <a:cubicBezTo>
                    <a:pt x="175" y="281"/>
                    <a:pt x="170" y="286"/>
                    <a:pt x="164" y="286"/>
                  </a:cubicBezTo>
                  <a:close/>
                  <a:moveTo>
                    <a:pt x="120" y="139"/>
                  </a:moveTo>
                  <a:cubicBezTo>
                    <a:pt x="115" y="135"/>
                    <a:pt x="115" y="127"/>
                    <a:pt x="120" y="123"/>
                  </a:cubicBezTo>
                  <a:cubicBezTo>
                    <a:pt x="124" y="119"/>
                    <a:pt x="131" y="119"/>
                    <a:pt x="135" y="123"/>
                  </a:cubicBezTo>
                  <a:cubicBezTo>
                    <a:pt x="203" y="191"/>
                    <a:pt x="203" y="191"/>
                    <a:pt x="203" y="191"/>
                  </a:cubicBezTo>
                  <a:cubicBezTo>
                    <a:pt x="207" y="195"/>
                    <a:pt x="207" y="202"/>
                    <a:pt x="203" y="207"/>
                  </a:cubicBezTo>
                  <a:cubicBezTo>
                    <a:pt x="199" y="211"/>
                    <a:pt x="192" y="211"/>
                    <a:pt x="187" y="207"/>
                  </a:cubicBezTo>
                  <a:lnTo>
                    <a:pt x="120" y="139"/>
                  </a:lnTo>
                  <a:close/>
                  <a:moveTo>
                    <a:pt x="327" y="373"/>
                  </a:moveTo>
                  <a:cubicBezTo>
                    <a:pt x="327" y="445"/>
                    <a:pt x="327" y="445"/>
                    <a:pt x="327" y="445"/>
                  </a:cubicBezTo>
                  <a:cubicBezTo>
                    <a:pt x="327" y="455"/>
                    <a:pt x="319" y="464"/>
                    <a:pt x="308" y="464"/>
                  </a:cubicBezTo>
                  <a:cubicBezTo>
                    <a:pt x="261" y="464"/>
                    <a:pt x="261" y="464"/>
                    <a:pt x="261" y="464"/>
                  </a:cubicBezTo>
                  <a:cubicBezTo>
                    <a:pt x="251" y="464"/>
                    <a:pt x="242" y="455"/>
                    <a:pt x="242" y="445"/>
                  </a:cubicBezTo>
                  <a:cubicBezTo>
                    <a:pt x="242" y="373"/>
                    <a:pt x="242" y="373"/>
                    <a:pt x="242" y="373"/>
                  </a:cubicBezTo>
                  <a:cubicBezTo>
                    <a:pt x="212" y="358"/>
                    <a:pt x="192" y="327"/>
                    <a:pt x="192" y="291"/>
                  </a:cubicBezTo>
                  <a:cubicBezTo>
                    <a:pt x="192" y="240"/>
                    <a:pt x="233" y="199"/>
                    <a:pt x="285" y="199"/>
                  </a:cubicBezTo>
                  <a:cubicBezTo>
                    <a:pt x="336" y="199"/>
                    <a:pt x="377" y="240"/>
                    <a:pt x="377" y="291"/>
                  </a:cubicBezTo>
                  <a:cubicBezTo>
                    <a:pt x="377" y="327"/>
                    <a:pt x="357" y="358"/>
                    <a:pt x="327" y="373"/>
                  </a:cubicBezTo>
                  <a:close/>
                  <a:moveTo>
                    <a:pt x="365" y="207"/>
                  </a:moveTo>
                  <a:cubicBezTo>
                    <a:pt x="361" y="202"/>
                    <a:pt x="361" y="195"/>
                    <a:pt x="365" y="191"/>
                  </a:cubicBezTo>
                  <a:cubicBezTo>
                    <a:pt x="433" y="123"/>
                    <a:pt x="433" y="123"/>
                    <a:pt x="433" y="123"/>
                  </a:cubicBezTo>
                  <a:cubicBezTo>
                    <a:pt x="437" y="119"/>
                    <a:pt x="444" y="119"/>
                    <a:pt x="449" y="123"/>
                  </a:cubicBezTo>
                  <a:cubicBezTo>
                    <a:pt x="453" y="127"/>
                    <a:pt x="453" y="135"/>
                    <a:pt x="449" y="139"/>
                  </a:cubicBezTo>
                  <a:cubicBezTo>
                    <a:pt x="381" y="207"/>
                    <a:pt x="381" y="207"/>
                    <a:pt x="381" y="207"/>
                  </a:cubicBezTo>
                  <a:cubicBezTo>
                    <a:pt x="377" y="211"/>
                    <a:pt x="370" y="211"/>
                    <a:pt x="365" y="207"/>
                  </a:cubicBezTo>
                  <a:close/>
                  <a:moveTo>
                    <a:pt x="503" y="286"/>
                  </a:moveTo>
                  <a:cubicBezTo>
                    <a:pt x="408" y="286"/>
                    <a:pt x="408" y="286"/>
                    <a:pt x="408" y="286"/>
                  </a:cubicBezTo>
                  <a:cubicBezTo>
                    <a:pt x="401" y="286"/>
                    <a:pt x="396" y="281"/>
                    <a:pt x="396" y="275"/>
                  </a:cubicBezTo>
                  <a:cubicBezTo>
                    <a:pt x="396" y="269"/>
                    <a:pt x="401" y="263"/>
                    <a:pt x="408" y="263"/>
                  </a:cubicBezTo>
                  <a:cubicBezTo>
                    <a:pt x="503" y="263"/>
                    <a:pt x="503" y="263"/>
                    <a:pt x="503" y="263"/>
                  </a:cubicBezTo>
                  <a:cubicBezTo>
                    <a:pt x="510" y="263"/>
                    <a:pt x="515" y="269"/>
                    <a:pt x="515" y="275"/>
                  </a:cubicBezTo>
                  <a:cubicBezTo>
                    <a:pt x="515" y="281"/>
                    <a:pt x="510" y="286"/>
                    <a:pt x="503" y="286"/>
                  </a:cubicBezTo>
                  <a:close/>
                </a:path>
              </a:pathLst>
            </a:custGeom>
            <a:solidFill>
              <a:srgbClr val="990033"/>
            </a:solidFill>
            <a:ln w="28" cap="flat">
              <a:solidFill>
                <a:srgbClr val="FFFFFF"/>
              </a:solidFill>
              <a:prstDash val="solid"/>
              <a:miter lim="800000"/>
              <a:headEnd/>
              <a:tailEnd/>
            </a:ln>
          </p:spPr>
          <p:txBody>
            <a:bodyPr anchor="ctr"/>
            <a:lstStyle/>
            <a:p>
              <a:endParaRPr lang="pl-PL">
                <a:latin typeface="+mn-lt"/>
              </a:endParaRPr>
            </a:p>
          </p:txBody>
        </p:sp>
      </p:grpSp>
      <p:sp>
        <p:nvSpPr>
          <p:cNvPr id="11" name="Symbol zastępczy zawartości 2"/>
          <p:cNvSpPr txBox="1">
            <a:spLocks/>
          </p:cNvSpPr>
          <p:nvPr/>
        </p:nvSpPr>
        <p:spPr>
          <a:xfrm>
            <a:off x="372100" y="4855002"/>
            <a:ext cx="8372475" cy="1097946"/>
          </a:xfrm>
          <a:prstGeom prst="rect">
            <a:avLst/>
          </a:prstGeom>
        </p:spPr>
        <p:txBody>
          <a:bodyPr>
            <a:noAutofit/>
          </a:bodyPr>
          <a:lstStyle>
            <a:lvl1pPr marL="342900" indent="-3429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1pPr>
            <a:lvl2pPr marL="742950" indent="-28575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2pPr>
            <a:lvl3pPr marL="11430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3pPr>
            <a:lvl4pPr marL="16002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4pPr>
            <a:lvl5pPr marL="20574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30000"/>
              </a:lnSpc>
              <a:spcBef>
                <a:spcPts val="100"/>
              </a:spcBef>
              <a:spcAft>
                <a:spcPts val="100"/>
              </a:spcAft>
              <a:buClr>
                <a:schemeClr val="accent2"/>
              </a:buClr>
            </a:pPr>
            <a:r>
              <a:rPr lang="pl-PL" sz="1400" b="1" u="sng" kern="0" cap="none" spc="0" dirty="0" smtClean="0">
                <a:solidFill>
                  <a:schemeClr val="accent1">
                    <a:lumMod val="75000"/>
                  </a:schemeClr>
                </a:solidFill>
                <a:latin typeface="+mn-lt"/>
              </a:rPr>
              <a:t>Działania krytykowane</a:t>
            </a:r>
          </a:p>
          <a:p>
            <a:pPr marL="177800" indent="-177800">
              <a:lnSpc>
                <a:spcPct val="130000"/>
              </a:lnSpc>
              <a:spcBef>
                <a:spcPts val="100"/>
              </a:spcBef>
              <a:spcAft>
                <a:spcPts val="100"/>
              </a:spcAft>
              <a:buClr>
                <a:schemeClr val="accent2"/>
              </a:buClr>
              <a:buFont typeface="Wingdings" pitchFamily="2" charset="2"/>
              <a:buChar char="Ø"/>
            </a:pPr>
            <a:r>
              <a:rPr lang="pl-PL" sz="1200" kern="0" cap="none" spc="0" dirty="0" smtClean="0">
                <a:solidFill>
                  <a:schemeClr val="tx1"/>
                </a:solidFill>
                <a:latin typeface="+mn-lt"/>
              </a:rPr>
              <a:t>Wśród jego zwolenników: nieskuteczna walka z układem</a:t>
            </a:r>
          </a:p>
          <a:p>
            <a:pPr marL="177800" indent="-177800">
              <a:lnSpc>
                <a:spcPct val="130000"/>
              </a:lnSpc>
              <a:spcBef>
                <a:spcPts val="100"/>
              </a:spcBef>
              <a:spcAft>
                <a:spcPts val="100"/>
              </a:spcAft>
              <a:buClr>
                <a:schemeClr val="accent2"/>
              </a:buClr>
              <a:buFont typeface="Wingdings" pitchFamily="2" charset="2"/>
              <a:buChar char="Ø"/>
            </a:pPr>
            <a:r>
              <a:rPr lang="pl-PL" sz="1200" kern="0" cap="none" spc="0" dirty="0" smtClean="0">
                <a:solidFill>
                  <a:schemeClr val="tx1"/>
                </a:solidFill>
                <a:latin typeface="+mn-lt"/>
              </a:rPr>
              <a:t>Wśród zwolenników Macha: korupcja, rozdawanie mieszkań, tworzenie swojego układu</a:t>
            </a:r>
          </a:p>
          <a:p>
            <a:pPr marL="177800" indent="-177800">
              <a:lnSpc>
                <a:spcPct val="130000"/>
              </a:lnSpc>
              <a:spcBef>
                <a:spcPts val="100"/>
              </a:spcBef>
              <a:spcAft>
                <a:spcPts val="100"/>
              </a:spcAft>
              <a:buClr>
                <a:schemeClr val="accent2"/>
              </a:buClr>
              <a:buFont typeface="Wingdings" pitchFamily="2" charset="2"/>
              <a:buChar char="Ø"/>
            </a:pPr>
            <a:r>
              <a:rPr lang="pl-PL" sz="1200" kern="0" cap="none" spc="0" dirty="0" smtClean="0">
                <a:solidFill>
                  <a:schemeClr val="tx1"/>
                </a:solidFill>
                <a:latin typeface="+mn-lt"/>
              </a:rPr>
              <a:t>Brak działań</a:t>
            </a:r>
          </a:p>
        </p:txBody>
      </p:sp>
    </p:spTree>
    <p:extLst>
      <p:ext uri="{BB962C8B-B14F-4D97-AF65-F5344CB8AC3E}">
        <p14:creationId xmlns:p14="http://schemas.microsoft.com/office/powerpoint/2010/main" val="208096307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4"/>
          <p:cNvSpPr>
            <a:spLocks noGrp="1"/>
          </p:cNvSpPr>
          <p:nvPr>
            <p:ph type="sldNum" sz="quarter" idx="23"/>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130C187-58E4-4D35-B113-68B3546FFBA5}" type="slidenum">
              <a:rPr smtClean="0">
                <a:solidFill>
                  <a:srgbClr val="86A4AA"/>
                </a:solidFill>
              </a:rPr>
              <a:pPr fontAlgn="base">
                <a:spcBef>
                  <a:spcPct val="0"/>
                </a:spcBef>
                <a:spcAft>
                  <a:spcPct val="0"/>
                </a:spcAft>
              </a:pPr>
              <a:t>23</a:t>
            </a:fld>
            <a:endParaRPr smtClean="0">
              <a:solidFill>
                <a:srgbClr val="86A4AA"/>
              </a:solidFill>
            </a:endParaRPr>
          </a:p>
        </p:txBody>
      </p:sp>
      <p:sp>
        <p:nvSpPr>
          <p:cNvPr id="5" name="Tytuł 3"/>
          <p:cNvSpPr txBox="1">
            <a:spLocks/>
          </p:cNvSpPr>
          <p:nvPr/>
        </p:nvSpPr>
        <p:spPr bwMode="auto">
          <a:xfrm>
            <a:off x="342900" y="361949"/>
            <a:ext cx="8439150" cy="523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eaLnBrk="0" hangingPunct="0"/>
            <a:r>
              <a:rPr lang="pl-PL" sz="2800" dirty="0" smtClean="0">
                <a:solidFill>
                  <a:srgbClr val="404040"/>
                </a:solidFill>
                <a:latin typeface="Georgia" pitchFamily="18" charset="0"/>
                <a:ea typeface="+mj-ea"/>
                <a:cs typeface="+mj-cs"/>
              </a:rPr>
              <a:t>Anna </a:t>
            </a:r>
            <a:r>
              <a:rPr lang="pl-PL" sz="2800" dirty="0" err="1" smtClean="0">
                <a:solidFill>
                  <a:srgbClr val="404040"/>
                </a:solidFill>
                <a:latin typeface="Georgia" pitchFamily="18" charset="0"/>
                <a:ea typeface="+mj-ea"/>
                <a:cs typeface="+mj-cs"/>
              </a:rPr>
              <a:t>Nemś</a:t>
            </a:r>
            <a:r>
              <a:rPr lang="pl-PL" sz="2800" dirty="0" smtClean="0">
                <a:solidFill>
                  <a:srgbClr val="404040"/>
                </a:solidFill>
                <a:latin typeface="Georgia" pitchFamily="18" charset="0"/>
                <a:ea typeface="+mj-ea"/>
                <a:cs typeface="+mj-cs"/>
              </a:rPr>
              <a:t> – skojarzenia </a:t>
            </a:r>
            <a:endParaRPr kumimoji="0" lang="pl-PL" sz="2800" b="0" i="0" u="none" strike="noStrike" kern="1200" cap="none" spc="0" normalizeH="0" baseline="0" noProof="0" dirty="0" smtClean="0">
              <a:ln>
                <a:noFill/>
              </a:ln>
              <a:solidFill>
                <a:srgbClr val="404040"/>
              </a:solidFill>
              <a:effectLst/>
              <a:uLnTx/>
              <a:uFillTx/>
              <a:latin typeface="+mn-lt"/>
              <a:ea typeface="+mj-ea"/>
              <a:cs typeface="+mj-cs"/>
            </a:endParaRPr>
          </a:p>
        </p:txBody>
      </p:sp>
      <p:graphicFrame>
        <p:nvGraphicFramePr>
          <p:cNvPr id="4" name="Diagram 3"/>
          <p:cNvGraphicFramePr/>
          <p:nvPr>
            <p:extLst>
              <p:ext uri="{D42A27DB-BD31-4B8C-83A1-F6EECF244321}">
                <p14:modId xmlns:p14="http://schemas.microsoft.com/office/powerpoint/2010/main" val="3431916637"/>
              </p:ext>
            </p:extLst>
          </p:nvPr>
        </p:nvGraphicFramePr>
        <p:xfrm>
          <a:off x="190005" y="1124744"/>
          <a:ext cx="8799616" cy="22715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ymbol zastępczy zawartości 2"/>
          <p:cNvSpPr txBox="1">
            <a:spLocks/>
          </p:cNvSpPr>
          <p:nvPr/>
        </p:nvSpPr>
        <p:spPr>
          <a:xfrm>
            <a:off x="374075" y="3408228"/>
            <a:ext cx="8686800" cy="997518"/>
          </a:xfrm>
          <a:prstGeom prst="rect">
            <a:avLst/>
          </a:prstGeom>
        </p:spPr>
        <p:txBody>
          <a:bodyPr>
            <a:noAutofit/>
          </a:bodyPr>
          <a:lstStyle>
            <a:lvl1pPr marL="342900" indent="-3429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1pPr>
            <a:lvl2pPr marL="742950" indent="-28575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2pPr>
            <a:lvl3pPr marL="11430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3pPr>
            <a:lvl4pPr marL="16002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4pPr>
            <a:lvl5pPr marL="20574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30000"/>
              </a:lnSpc>
              <a:spcBef>
                <a:spcPts val="100"/>
              </a:spcBef>
              <a:spcAft>
                <a:spcPts val="100"/>
              </a:spcAft>
              <a:buClr>
                <a:schemeClr val="accent2"/>
              </a:buClr>
            </a:pPr>
            <a:r>
              <a:rPr lang="pl-PL" sz="1400" b="1" u="sng" kern="0" cap="none" spc="0" dirty="0" smtClean="0">
                <a:solidFill>
                  <a:schemeClr val="accent1">
                    <a:lumMod val="75000"/>
                  </a:schemeClr>
                </a:solidFill>
                <a:latin typeface="+mn-lt"/>
              </a:rPr>
              <a:t>Zasługi</a:t>
            </a:r>
          </a:p>
          <a:p>
            <a:pPr marL="177800" indent="-177800">
              <a:lnSpc>
                <a:spcPct val="130000"/>
              </a:lnSpc>
              <a:spcBef>
                <a:spcPts val="100"/>
              </a:spcBef>
              <a:spcAft>
                <a:spcPts val="100"/>
              </a:spcAft>
              <a:buClr>
                <a:schemeClr val="accent2"/>
              </a:buClr>
              <a:buFont typeface="Wingdings" pitchFamily="2" charset="2"/>
              <a:buChar char="Ø"/>
            </a:pPr>
            <a:r>
              <a:rPr lang="pl-PL" sz="1200" kern="0" cap="none" spc="0" dirty="0" smtClean="0">
                <a:solidFill>
                  <a:schemeClr val="tx1"/>
                </a:solidFill>
                <a:latin typeface="+mn-lt"/>
              </a:rPr>
              <a:t>Wśród zwolenników ekipa Mazura jest kojarzona z większą werwą, ale nawet oni nie byli w stanie wskazać żadnych konkretów </a:t>
            </a:r>
          </a:p>
          <a:p>
            <a:pPr marL="177800" indent="-177800">
              <a:lnSpc>
                <a:spcPct val="130000"/>
              </a:lnSpc>
              <a:spcBef>
                <a:spcPts val="100"/>
              </a:spcBef>
              <a:spcAft>
                <a:spcPts val="100"/>
              </a:spcAft>
              <a:buClr>
                <a:schemeClr val="accent2"/>
              </a:buClr>
              <a:buFont typeface="Wingdings" pitchFamily="2" charset="2"/>
              <a:buChar char="Ø"/>
            </a:pPr>
            <a:r>
              <a:rPr lang="pl-PL" sz="1200" kern="0" cap="none" spc="0" dirty="0" smtClean="0">
                <a:solidFill>
                  <a:schemeClr val="tx1"/>
                </a:solidFill>
                <a:latin typeface="+mn-lt"/>
              </a:rPr>
              <a:t>Wśród przeciwników – czas bezczynności</a:t>
            </a:r>
          </a:p>
        </p:txBody>
      </p:sp>
      <p:sp>
        <p:nvSpPr>
          <p:cNvPr id="7" name="Symbol zastępczy zawartości 2"/>
          <p:cNvSpPr txBox="1">
            <a:spLocks/>
          </p:cNvSpPr>
          <p:nvPr/>
        </p:nvSpPr>
        <p:spPr>
          <a:xfrm>
            <a:off x="372100" y="4356252"/>
            <a:ext cx="8592513" cy="1632826"/>
          </a:xfrm>
          <a:prstGeom prst="rect">
            <a:avLst/>
          </a:prstGeom>
        </p:spPr>
        <p:txBody>
          <a:bodyPr>
            <a:noAutofit/>
          </a:bodyPr>
          <a:lstStyle>
            <a:lvl1pPr marL="342900" indent="-3429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1pPr>
            <a:lvl2pPr marL="742950" indent="-28575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2pPr>
            <a:lvl3pPr marL="11430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3pPr>
            <a:lvl4pPr marL="16002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4pPr>
            <a:lvl5pPr marL="20574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30000"/>
              </a:lnSpc>
              <a:spcBef>
                <a:spcPts val="100"/>
              </a:spcBef>
              <a:spcAft>
                <a:spcPts val="100"/>
              </a:spcAft>
              <a:buClr>
                <a:schemeClr val="accent2"/>
              </a:buClr>
            </a:pPr>
            <a:r>
              <a:rPr lang="pl-PL" sz="1400" b="1" u="sng" kern="0" cap="none" spc="0" dirty="0" smtClean="0">
                <a:solidFill>
                  <a:schemeClr val="accent1">
                    <a:lumMod val="75000"/>
                  </a:schemeClr>
                </a:solidFill>
                <a:latin typeface="+mn-lt"/>
              </a:rPr>
              <a:t>Działania krytykowane</a:t>
            </a:r>
          </a:p>
          <a:p>
            <a:pPr marL="177800" indent="-177800">
              <a:lnSpc>
                <a:spcPct val="130000"/>
              </a:lnSpc>
              <a:spcBef>
                <a:spcPts val="100"/>
              </a:spcBef>
              <a:spcAft>
                <a:spcPts val="100"/>
              </a:spcAft>
              <a:buClr>
                <a:schemeClr val="accent2"/>
              </a:buClr>
              <a:buFont typeface="Wingdings" pitchFamily="2" charset="2"/>
              <a:buChar char="Ø"/>
            </a:pPr>
            <a:r>
              <a:rPr lang="pl-PL" sz="1200" kern="0" cap="none" spc="0" dirty="0" smtClean="0">
                <a:solidFill>
                  <a:schemeClr val="tx1"/>
                </a:solidFill>
                <a:latin typeface="+mn-lt"/>
              </a:rPr>
              <a:t>Są podejrzenia, że nieuczciwie zdobyła majątek (ten sposób myślenia podsyca obecna władza swoimi ulotkami)</a:t>
            </a:r>
          </a:p>
          <a:p>
            <a:pPr marL="177800" indent="-177800">
              <a:lnSpc>
                <a:spcPct val="130000"/>
              </a:lnSpc>
              <a:spcBef>
                <a:spcPts val="100"/>
              </a:spcBef>
              <a:spcAft>
                <a:spcPts val="100"/>
              </a:spcAft>
              <a:buClr>
                <a:schemeClr val="accent2"/>
              </a:buClr>
              <a:buFont typeface="Wingdings" pitchFamily="2" charset="2"/>
              <a:buChar char="Ø"/>
            </a:pPr>
            <a:r>
              <a:rPr lang="pl-PL" sz="1200" kern="0" cap="none" spc="0" dirty="0" smtClean="0">
                <a:solidFill>
                  <a:schemeClr val="tx1"/>
                </a:solidFill>
                <a:latin typeface="+mn-lt"/>
              </a:rPr>
              <a:t>Zaangażowała się w referendum w obronie swojego stanu posiadania – cyniczna, zdemoralizowana, wykorzystująca władzę dla prywatnych celów</a:t>
            </a:r>
          </a:p>
          <a:p>
            <a:pPr marL="177800" indent="-177800">
              <a:lnSpc>
                <a:spcPct val="130000"/>
              </a:lnSpc>
              <a:spcBef>
                <a:spcPts val="100"/>
              </a:spcBef>
              <a:spcAft>
                <a:spcPts val="100"/>
              </a:spcAft>
              <a:buClr>
                <a:schemeClr val="accent2"/>
              </a:buClr>
              <a:buFont typeface="Wingdings" pitchFamily="2" charset="2"/>
              <a:buChar char="Ø"/>
            </a:pPr>
            <a:r>
              <a:rPr lang="pl-PL" sz="1200" kern="0" cap="none" spc="0" dirty="0" smtClean="0">
                <a:solidFill>
                  <a:schemeClr val="tx1"/>
                </a:solidFill>
                <a:latin typeface="+mn-lt"/>
              </a:rPr>
              <a:t>Nieprawidłowe zachowania wobec pracowników: złe traktowanie, praca na czarno, choć publicznie deklaruje chęć walki z takimi zachowaniami</a:t>
            </a:r>
          </a:p>
          <a:p>
            <a:pPr marL="177800" indent="-177800">
              <a:lnSpc>
                <a:spcPct val="130000"/>
              </a:lnSpc>
              <a:spcBef>
                <a:spcPts val="100"/>
              </a:spcBef>
              <a:spcAft>
                <a:spcPts val="100"/>
              </a:spcAft>
              <a:buClr>
                <a:schemeClr val="accent2"/>
              </a:buClr>
              <a:buFont typeface="Wingdings" pitchFamily="2" charset="2"/>
              <a:buChar char="Ø"/>
            </a:pPr>
            <a:r>
              <a:rPr lang="pl-PL" sz="1200" kern="0" cap="none" spc="0" dirty="0" smtClean="0">
                <a:solidFill>
                  <a:schemeClr val="tx1"/>
                </a:solidFill>
                <a:latin typeface="+mn-lt"/>
              </a:rPr>
              <a:t>Ludzie kojarzą ją z referendum (listy do podpisu były w jej sklepach), ale ona nie jest główną postacią – jest natomiast obiektem ataków</a:t>
            </a:r>
          </a:p>
          <a:p>
            <a:pPr marL="177800" indent="-177800">
              <a:lnSpc>
                <a:spcPct val="130000"/>
              </a:lnSpc>
              <a:spcBef>
                <a:spcPts val="100"/>
              </a:spcBef>
              <a:spcAft>
                <a:spcPts val="100"/>
              </a:spcAft>
              <a:buClr>
                <a:schemeClr val="accent2"/>
              </a:buClr>
              <a:buFont typeface="Wingdings" pitchFamily="2" charset="2"/>
              <a:buChar char="Ø"/>
            </a:pPr>
            <a:r>
              <a:rPr lang="pl-PL" sz="1200" kern="0" cap="none" spc="0" dirty="0" smtClean="0">
                <a:solidFill>
                  <a:schemeClr val="tx1"/>
                </a:solidFill>
                <a:latin typeface="+mn-lt"/>
              </a:rPr>
              <a:t>Hasło ’pani poseł’ – niekoniecznie jej pomaga – jest już z kręgów władzy, a władza jest zła, poza tym jest też trochę nie stąd, ’ustawiona’ </a:t>
            </a:r>
          </a:p>
          <a:p>
            <a:pPr marL="177800" indent="-177800">
              <a:lnSpc>
                <a:spcPct val="130000"/>
              </a:lnSpc>
              <a:spcBef>
                <a:spcPts val="100"/>
              </a:spcBef>
              <a:spcAft>
                <a:spcPts val="100"/>
              </a:spcAft>
              <a:buClr>
                <a:schemeClr val="accent2"/>
              </a:buClr>
              <a:buFont typeface="Wingdings" pitchFamily="2" charset="2"/>
              <a:buChar char="Ø"/>
            </a:pPr>
            <a:endParaRPr lang="pl-PL" sz="1200" kern="0" cap="none" spc="0" dirty="0" smtClean="0">
              <a:solidFill>
                <a:schemeClr val="tx1"/>
              </a:solidFill>
              <a:latin typeface="+mn-lt"/>
            </a:endParaRPr>
          </a:p>
          <a:p>
            <a:pPr marL="177800" indent="-177800">
              <a:lnSpc>
                <a:spcPct val="130000"/>
              </a:lnSpc>
              <a:spcBef>
                <a:spcPts val="100"/>
              </a:spcBef>
              <a:spcAft>
                <a:spcPts val="100"/>
              </a:spcAft>
              <a:buClr>
                <a:schemeClr val="accent2"/>
              </a:buClr>
              <a:buFont typeface="Wingdings" pitchFamily="2" charset="2"/>
              <a:buChar char="Ø"/>
            </a:pPr>
            <a:endParaRPr lang="pl-PL" sz="1200" kern="0" cap="none" spc="0" dirty="0" smtClean="0">
              <a:solidFill>
                <a:schemeClr val="tx1"/>
              </a:solidFill>
              <a:latin typeface="+mn-lt"/>
            </a:endParaRPr>
          </a:p>
        </p:txBody>
      </p:sp>
      <p:grpSp>
        <p:nvGrpSpPr>
          <p:cNvPr id="8" name="Grupa 7"/>
          <p:cNvGrpSpPr>
            <a:grpSpLocks/>
          </p:cNvGrpSpPr>
          <p:nvPr/>
        </p:nvGrpSpPr>
        <p:grpSpPr bwMode="auto">
          <a:xfrm>
            <a:off x="468313" y="6083573"/>
            <a:ext cx="8496300" cy="585787"/>
            <a:chOff x="450155" y="5929044"/>
            <a:chExt cx="8496944" cy="586182"/>
          </a:xfrm>
        </p:grpSpPr>
        <p:sp>
          <p:nvSpPr>
            <p:cNvPr id="9" name="pole tekstowe 16"/>
            <p:cNvSpPr txBox="1">
              <a:spLocks noChangeArrowheads="1"/>
            </p:cNvSpPr>
            <p:nvPr/>
          </p:nvSpPr>
          <p:spPr bwMode="auto">
            <a:xfrm>
              <a:off x="1146413" y="5929549"/>
              <a:ext cx="7800686" cy="585169"/>
            </a:xfrm>
            <a:prstGeom prst="rect">
              <a:avLst/>
            </a:prstGeom>
            <a:noFill/>
            <a:ln w="9525">
              <a:noFill/>
              <a:miter lim="800000"/>
              <a:headEnd/>
              <a:tailEnd/>
            </a:ln>
          </p:spPr>
          <p:txBody>
            <a:bodyPr anchor="ctr">
              <a:spAutoFit/>
            </a:bodyPr>
            <a:lstStyle/>
            <a:p>
              <a:r>
                <a:rPr lang="pl-PL" sz="1600" b="1" dirty="0" smtClean="0">
                  <a:solidFill>
                    <a:srgbClr val="990033"/>
                  </a:solidFill>
                  <a:latin typeface="+mn-lt"/>
                </a:rPr>
                <a:t>STEROWANIE Z TYLNEGO SIEDZENIA TO KŁOPOT, BRAK PRZEJRZYSTOŚCI;</a:t>
              </a:r>
            </a:p>
            <a:p>
              <a:r>
                <a:rPr lang="pl-PL" sz="1600" b="1" dirty="0" smtClean="0">
                  <a:solidFill>
                    <a:srgbClr val="990033"/>
                  </a:solidFill>
                  <a:latin typeface="+mn-lt"/>
                </a:rPr>
                <a:t>SĄ WĄTPLIWOŚCI I BRAK WYRAŹNYCH ATUTÓW</a:t>
              </a:r>
            </a:p>
          </p:txBody>
        </p:sp>
        <p:sp>
          <p:nvSpPr>
            <p:cNvPr id="10" name="Freeform 23"/>
            <p:cNvSpPr>
              <a:spLocks noEditPoints="1"/>
            </p:cNvSpPr>
            <p:nvPr/>
          </p:nvSpPr>
          <p:spPr bwMode="auto">
            <a:xfrm>
              <a:off x="450155" y="5929044"/>
              <a:ext cx="593453" cy="586182"/>
            </a:xfrm>
            <a:custGeom>
              <a:avLst/>
              <a:gdLst>
                <a:gd name="T0" fmla="*/ 286 w 572"/>
                <a:gd name="T1" fmla="*/ 0 h 572"/>
                <a:gd name="T2" fmla="*/ 0 w 572"/>
                <a:gd name="T3" fmla="*/ 286 h 572"/>
                <a:gd name="T4" fmla="*/ 286 w 572"/>
                <a:gd name="T5" fmla="*/ 572 h 572"/>
                <a:gd name="T6" fmla="*/ 572 w 572"/>
                <a:gd name="T7" fmla="*/ 286 h 572"/>
                <a:gd name="T8" fmla="*/ 286 w 572"/>
                <a:gd name="T9" fmla="*/ 0 h 572"/>
                <a:gd name="T10" fmla="*/ 273 w 572"/>
                <a:gd name="T11" fmla="*/ 72 h 572"/>
                <a:gd name="T12" fmla="*/ 285 w 572"/>
                <a:gd name="T13" fmla="*/ 61 h 572"/>
                <a:gd name="T14" fmla="*/ 296 w 572"/>
                <a:gd name="T15" fmla="*/ 72 h 572"/>
                <a:gd name="T16" fmla="*/ 296 w 572"/>
                <a:gd name="T17" fmla="*/ 167 h 572"/>
                <a:gd name="T18" fmla="*/ 285 w 572"/>
                <a:gd name="T19" fmla="*/ 179 h 572"/>
                <a:gd name="T20" fmla="*/ 273 w 572"/>
                <a:gd name="T21" fmla="*/ 167 h 572"/>
                <a:gd name="T22" fmla="*/ 273 w 572"/>
                <a:gd name="T23" fmla="*/ 72 h 572"/>
                <a:gd name="T24" fmla="*/ 164 w 572"/>
                <a:gd name="T25" fmla="*/ 286 h 572"/>
                <a:gd name="T26" fmla="*/ 68 w 572"/>
                <a:gd name="T27" fmla="*/ 286 h 572"/>
                <a:gd name="T28" fmla="*/ 57 w 572"/>
                <a:gd name="T29" fmla="*/ 275 h 572"/>
                <a:gd name="T30" fmla="*/ 68 w 572"/>
                <a:gd name="T31" fmla="*/ 263 h 572"/>
                <a:gd name="T32" fmla="*/ 164 w 572"/>
                <a:gd name="T33" fmla="*/ 263 h 572"/>
                <a:gd name="T34" fmla="*/ 175 w 572"/>
                <a:gd name="T35" fmla="*/ 275 h 572"/>
                <a:gd name="T36" fmla="*/ 164 w 572"/>
                <a:gd name="T37" fmla="*/ 286 h 572"/>
                <a:gd name="T38" fmla="*/ 120 w 572"/>
                <a:gd name="T39" fmla="*/ 139 h 572"/>
                <a:gd name="T40" fmla="*/ 120 w 572"/>
                <a:gd name="T41" fmla="*/ 123 h 572"/>
                <a:gd name="T42" fmla="*/ 135 w 572"/>
                <a:gd name="T43" fmla="*/ 123 h 572"/>
                <a:gd name="T44" fmla="*/ 203 w 572"/>
                <a:gd name="T45" fmla="*/ 191 h 572"/>
                <a:gd name="T46" fmla="*/ 203 w 572"/>
                <a:gd name="T47" fmla="*/ 207 h 572"/>
                <a:gd name="T48" fmla="*/ 187 w 572"/>
                <a:gd name="T49" fmla="*/ 207 h 572"/>
                <a:gd name="T50" fmla="*/ 120 w 572"/>
                <a:gd name="T51" fmla="*/ 139 h 572"/>
                <a:gd name="T52" fmla="*/ 327 w 572"/>
                <a:gd name="T53" fmla="*/ 373 h 572"/>
                <a:gd name="T54" fmla="*/ 327 w 572"/>
                <a:gd name="T55" fmla="*/ 445 h 572"/>
                <a:gd name="T56" fmla="*/ 308 w 572"/>
                <a:gd name="T57" fmla="*/ 464 h 572"/>
                <a:gd name="T58" fmla="*/ 261 w 572"/>
                <a:gd name="T59" fmla="*/ 464 h 572"/>
                <a:gd name="T60" fmla="*/ 242 w 572"/>
                <a:gd name="T61" fmla="*/ 445 h 572"/>
                <a:gd name="T62" fmla="*/ 242 w 572"/>
                <a:gd name="T63" fmla="*/ 373 h 572"/>
                <a:gd name="T64" fmla="*/ 192 w 572"/>
                <a:gd name="T65" fmla="*/ 291 h 572"/>
                <a:gd name="T66" fmla="*/ 285 w 572"/>
                <a:gd name="T67" fmla="*/ 199 h 572"/>
                <a:gd name="T68" fmla="*/ 377 w 572"/>
                <a:gd name="T69" fmla="*/ 291 h 572"/>
                <a:gd name="T70" fmla="*/ 327 w 572"/>
                <a:gd name="T71" fmla="*/ 373 h 572"/>
                <a:gd name="T72" fmla="*/ 365 w 572"/>
                <a:gd name="T73" fmla="*/ 207 h 572"/>
                <a:gd name="T74" fmla="*/ 365 w 572"/>
                <a:gd name="T75" fmla="*/ 191 h 572"/>
                <a:gd name="T76" fmla="*/ 433 w 572"/>
                <a:gd name="T77" fmla="*/ 123 h 572"/>
                <a:gd name="T78" fmla="*/ 449 w 572"/>
                <a:gd name="T79" fmla="*/ 123 h 572"/>
                <a:gd name="T80" fmla="*/ 449 w 572"/>
                <a:gd name="T81" fmla="*/ 139 h 572"/>
                <a:gd name="T82" fmla="*/ 381 w 572"/>
                <a:gd name="T83" fmla="*/ 207 h 572"/>
                <a:gd name="T84" fmla="*/ 365 w 572"/>
                <a:gd name="T85" fmla="*/ 207 h 572"/>
                <a:gd name="T86" fmla="*/ 503 w 572"/>
                <a:gd name="T87" fmla="*/ 286 h 572"/>
                <a:gd name="T88" fmla="*/ 408 w 572"/>
                <a:gd name="T89" fmla="*/ 286 h 572"/>
                <a:gd name="T90" fmla="*/ 396 w 572"/>
                <a:gd name="T91" fmla="*/ 275 h 572"/>
                <a:gd name="T92" fmla="*/ 408 w 572"/>
                <a:gd name="T93" fmla="*/ 263 h 572"/>
                <a:gd name="T94" fmla="*/ 503 w 572"/>
                <a:gd name="T95" fmla="*/ 263 h 572"/>
                <a:gd name="T96" fmla="*/ 515 w 572"/>
                <a:gd name="T97" fmla="*/ 275 h 572"/>
                <a:gd name="T98" fmla="*/ 503 w 572"/>
                <a:gd name="T99" fmla="*/ 286 h 57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72"/>
                <a:gd name="T151" fmla="*/ 0 h 572"/>
                <a:gd name="T152" fmla="*/ 572 w 572"/>
                <a:gd name="T153" fmla="*/ 572 h 57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72" h="572">
                  <a:moveTo>
                    <a:pt x="286" y="0"/>
                  </a:moveTo>
                  <a:cubicBezTo>
                    <a:pt x="128" y="0"/>
                    <a:pt x="0" y="128"/>
                    <a:pt x="0" y="286"/>
                  </a:cubicBezTo>
                  <a:cubicBezTo>
                    <a:pt x="0" y="444"/>
                    <a:pt x="128" y="572"/>
                    <a:pt x="286" y="572"/>
                  </a:cubicBezTo>
                  <a:cubicBezTo>
                    <a:pt x="444" y="572"/>
                    <a:pt x="572" y="444"/>
                    <a:pt x="572" y="286"/>
                  </a:cubicBezTo>
                  <a:cubicBezTo>
                    <a:pt x="572" y="128"/>
                    <a:pt x="444" y="0"/>
                    <a:pt x="286" y="0"/>
                  </a:cubicBezTo>
                  <a:close/>
                  <a:moveTo>
                    <a:pt x="273" y="72"/>
                  </a:moveTo>
                  <a:cubicBezTo>
                    <a:pt x="273" y="66"/>
                    <a:pt x="278" y="61"/>
                    <a:pt x="285" y="61"/>
                  </a:cubicBezTo>
                  <a:cubicBezTo>
                    <a:pt x="291" y="61"/>
                    <a:pt x="296" y="66"/>
                    <a:pt x="296" y="72"/>
                  </a:cubicBezTo>
                  <a:cubicBezTo>
                    <a:pt x="296" y="167"/>
                    <a:pt x="296" y="167"/>
                    <a:pt x="296" y="167"/>
                  </a:cubicBezTo>
                  <a:cubicBezTo>
                    <a:pt x="296" y="174"/>
                    <a:pt x="291" y="179"/>
                    <a:pt x="285" y="179"/>
                  </a:cubicBezTo>
                  <a:cubicBezTo>
                    <a:pt x="278" y="179"/>
                    <a:pt x="273" y="174"/>
                    <a:pt x="273" y="167"/>
                  </a:cubicBezTo>
                  <a:lnTo>
                    <a:pt x="273" y="72"/>
                  </a:lnTo>
                  <a:close/>
                  <a:moveTo>
                    <a:pt x="164" y="286"/>
                  </a:moveTo>
                  <a:cubicBezTo>
                    <a:pt x="68" y="286"/>
                    <a:pt x="68" y="286"/>
                    <a:pt x="68" y="286"/>
                  </a:cubicBezTo>
                  <a:cubicBezTo>
                    <a:pt x="62" y="286"/>
                    <a:pt x="57" y="281"/>
                    <a:pt x="57" y="275"/>
                  </a:cubicBezTo>
                  <a:cubicBezTo>
                    <a:pt x="57" y="269"/>
                    <a:pt x="62" y="263"/>
                    <a:pt x="68" y="263"/>
                  </a:cubicBezTo>
                  <a:cubicBezTo>
                    <a:pt x="164" y="263"/>
                    <a:pt x="164" y="263"/>
                    <a:pt x="164" y="263"/>
                  </a:cubicBezTo>
                  <a:cubicBezTo>
                    <a:pt x="170" y="263"/>
                    <a:pt x="175" y="269"/>
                    <a:pt x="175" y="275"/>
                  </a:cubicBezTo>
                  <a:cubicBezTo>
                    <a:pt x="175" y="281"/>
                    <a:pt x="170" y="286"/>
                    <a:pt x="164" y="286"/>
                  </a:cubicBezTo>
                  <a:close/>
                  <a:moveTo>
                    <a:pt x="120" y="139"/>
                  </a:moveTo>
                  <a:cubicBezTo>
                    <a:pt x="115" y="135"/>
                    <a:pt x="115" y="127"/>
                    <a:pt x="120" y="123"/>
                  </a:cubicBezTo>
                  <a:cubicBezTo>
                    <a:pt x="124" y="119"/>
                    <a:pt x="131" y="119"/>
                    <a:pt x="135" y="123"/>
                  </a:cubicBezTo>
                  <a:cubicBezTo>
                    <a:pt x="203" y="191"/>
                    <a:pt x="203" y="191"/>
                    <a:pt x="203" y="191"/>
                  </a:cubicBezTo>
                  <a:cubicBezTo>
                    <a:pt x="207" y="195"/>
                    <a:pt x="207" y="202"/>
                    <a:pt x="203" y="207"/>
                  </a:cubicBezTo>
                  <a:cubicBezTo>
                    <a:pt x="199" y="211"/>
                    <a:pt x="192" y="211"/>
                    <a:pt x="187" y="207"/>
                  </a:cubicBezTo>
                  <a:lnTo>
                    <a:pt x="120" y="139"/>
                  </a:lnTo>
                  <a:close/>
                  <a:moveTo>
                    <a:pt x="327" y="373"/>
                  </a:moveTo>
                  <a:cubicBezTo>
                    <a:pt x="327" y="445"/>
                    <a:pt x="327" y="445"/>
                    <a:pt x="327" y="445"/>
                  </a:cubicBezTo>
                  <a:cubicBezTo>
                    <a:pt x="327" y="455"/>
                    <a:pt x="319" y="464"/>
                    <a:pt x="308" y="464"/>
                  </a:cubicBezTo>
                  <a:cubicBezTo>
                    <a:pt x="261" y="464"/>
                    <a:pt x="261" y="464"/>
                    <a:pt x="261" y="464"/>
                  </a:cubicBezTo>
                  <a:cubicBezTo>
                    <a:pt x="251" y="464"/>
                    <a:pt x="242" y="455"/>
                    <a:pt x="242" y="445"/>
                  </a:cubicBezTo>
                  <a:cubicBezTo>
                    <a:pt x="242" y="373"/>
                    <a:pt x="242" y="373"/>
                    <a:pt x="242" y="373"/>
                  </a:cubicBezTo>
                  <a:cubicBezTo>
                    <a:pt x="212" y="358"/>
                    <a:pt x="192" y="327"/>
                    <a:pt x="192" y="291"/>
                  </a:cubicBezTo>
                  <a:cubicBezTo>
                    <a:pt x="192" y="240"/>
                    <a:pt x="233" y="199"/>
                    <a:pt x="285" y="199"/>
                  </a:cubicBezTo>
                  <a:cubicBezTo>
                    <a:pt x="336" y="199"/>
                    <a:pt x="377" y="240"/>
                    <a:pt x="377" y="291"/>
                  </a:cubicBezTo>
                  <a:cubicBezTo>
                    <a:pt x="377" y="327"/>
                    <a:pt x="357" y="358"/>
                    <a:pt x="327" y="373"/>
                  </a:cubicBezTo>
                  <a:close/>
                  <a:moveTo>
                    <a:pt x="365" y="207"/>
                  </a:moveTo>
                  <a:cubicBezTo>
                    <a:pt x="361" y="202"/>
                    <a:pt x="361" y="195"/>
                    <a:pt x="365" y="191"/>
                  </a:cubicBezTo>
                  <a:cubicBezTo>
                    <a:pt x="433" y="123"/>
                    <a:pt x="433" y="123"/>
                    <a:pt x="433" y="123"/>
                  </a:cubicBezTo>
                  <a:cubicBezTo>
                    <a:pt x="437" y="119"/>
                    <a:pt x="444" y="119"/>
                    <a:pt x="449" y="123"/>
                  </a:cubicBezTo>
                  <a:cubicBezTo>
                    <a:pt x="453" y="127"/>
                    <a:pt x="453" y="135"/>
                    <a:pt x="449" y="139"/>
                  </a:cubicBezTo>
                  <a:cubicBezTo>
                    <a:pt x="381" y="207"/>
                    <a:pt x="381" y="207"/>
                    <a:pt x="381" y="207"/>
                  </a:cubicBezTo>
                  <a:cubicBezTo>
                    <a:pt x="377" y="211"/>
                    <a:pt x="370" y="211"/>
                    <a:pt x="365" y="207"/>
                  </a:cubicBezTo>
                  <a:close/>
                  <a:moveTo>
                    <a:pt x="503" y="286"/>
                  </a:moveTo>
                  <a:cubicBezTo>
                    <a:pt x="408" y="286"/>
                    <a:pt x="408" y="286"/>
                    <a:pt x="408" y="286"/>
                  </a:cubicBezTo>
                  <a:cubicBezTo>
                    <a:pt x="401" y="286"/>
                    <a:pt x="396" y="281"/>
                    <a:pt x="396" y="275"/>
                  </a:cubicBezTo>
                  <a:cubicBezTo>
                    <a:pt x="396" y="269"/>
                    <a:pt x="401" y="263"/>
                    <a:pt x="408" y="263"/>
                  </a:cubicBezTo>
                  <a:cubicBezTo>
                    <a:pt x="503" y="263"/>
                    <a:pt x="503" y="263"/>
                    <a:pt x="503" y="263"/>
                  </a:cubicBezTo>
                  <a:cubicBezTo>
                    <a:pt x="510" y="263"/>
                    <a:pt x="515" y="269"/>
                    <a:pt x="515" y="275"/>
                  </a:cubicBezTo>
                  <a:cubicBezTo>
                    <a:pt x="515" y="281"/>
                    <a:pt x="510" y="286"/>
                    <a:pt x="503" y="286"/>
                  </a:cubicBezTo>
                  <a:close/>
                </a:path>
              </a:pathLst>
            </a:custGeom>
            <a:solidFill>
              <a:srgbClr val="990033"/>
            </a:solidFill>
            <a:ln w="28" cap="flat">
              <a:solidFill>
                <a:srgbClr val="FFFFFF"/>
              </a:solidFill>
              <a:prstDash val="solid"/>
              <a:miter lim="800000"/>
              <a:headEnd/>
              <a:tailEnd/>
            </a:ln>
          </p:spPr>
          <p:txBody>
            <a:bodyPr anchor="ctr"/>
            <a:lstStyle/>
            <a:p>
              <a:endParaRPr lang="pl-PL">
                <a:latin typeface="+mn-lt"/>
              </a:endParaRPr>
            </a:p>
          </p:txBody>
        </p:sp>
      </p:grpSp>
    </p:spTree>
    <p:extLst>
      <p:ext uri="{BB962C8B-B14F-4D97-AF65-F5344CB8AC3E}">
        <p14:creationId xmlns:p14="http://schemas.microsoft.com/office/powerpoint/2010/main" val="208096307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4"/>
          <p:cNvSpPr>
            <a:spLocks noGrp="1"/>
          </p:cNvSpPr>
          <p:nvPr>
            <p:ph type="sldNum" sz="quarter" idx="23"/>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130C187-58E4-4D35-B113-68B3546FFBA5}" type="slidenum">
              <a:rPr smtClean="0">
                <a:solidFill>
                  <a:srgbClr val="86A4AA"/>
                </a:solidFill>
              </a:rPr>
              <a:pPr fontAlgn="base">
                <a:spcBef>
                  <a:spcPct val="0"/>
                </a:spcBef>
                <a:spcAft>
                  <a:spcPct val="0"/>
                </a:spcAft>
              </a:pPr>
              <a:t>24</a:t>
            </a:fld>
            <a:endParaRPr smtClean="0">
              <a:solidFill>
                <a:srgbClr val="86A4AA"/>
              </a:solidFill>
            </a:endParaRPr>
          </a:p>
        </p:txBody>
      </p:sp>
      <p:sp>
        <p:nvSpPr>
          <p:cNvPr id="5" name="Tytuł 3"/>
          <p:cNvSpPr txBox="1">
            <a:spLocks/>
          </p:cNvSpPr>
          <p:nvPr/>
        </p:nvSpPr>
        <p:spPr bwMode="auto">
          <a:xfrm>
            <a:off x="342900" y="361949"/>
            <a:ext cx="8439150" cy="523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eaLnBrk="0" hangingPunct="0"/>
            <a:r>
              <a:rPr lang="pl-PL" sz="2800" dirty="0" smtClean="0">
                <a:solidFill>
                  <a:srgbClr val="404040"/>
                </a:solidFill>
                <a:latin typeface="Georgia" pitchFamily="18" charset="0"/>
                <a:ea typeface="+mj-ea"/>
                <a:cs typeface="+mj-cs"/>
              </a:rPr>
              <a:t>Mazur, </a:t>
            </a:r>
            <a:r>
              <a:rPr lang="pl-PL" sz="2800" dirty="0" err="1" smtClean="0">
                <a:solidFill>
                  <a:srgbClr val="404040"/>
                </a:solidFill>
                <a:latin typeface="Georgia" pitchFamily="18" charset="0"/>
                <a:ea typeface="+mj-ea"/>
                <a:cs typeface="+mj-cs"/>
              </a:rPr>
              <a:t>Nemś</a:t>
            </a:r>
            <a:r>
              <a:rPr lang="pl-PL" sz="2800" dirty="0" smtClean="0">
                <a:solidFill>
                  <a:srgbClr val="404040"/>
                </a:solidFill>
                <a:latin typeface="Georgia" pitchFamily="18" charset="0"/>
                <a:ea typeface="+mj-ea"/>
                <a:cs typeface="+mj-cs"/>
              </a:rPr>
              <a:t>  a PO</a:t>
            </a:r>
            <a:endParaRPr kumimoji="0" lang="pl-PL" sz="2800" b="0" i="0" u="none" strike="noStrike" kern="1200" cap="none" spc="0" normalizeH="0" baseline="0" noProof="0" dirty="0" smtClean="0">
              <a:ln>
                <a:noFill/>
              </a:ln>
              <a:solidFill>
                <a:srgbClr val="404040"/>
              </a:solidFill>
              <a:effectLst/>
              <a:uLnTx/>
              <a:uFillTx/>
              <a:latin typeface="+mn-lt"/>
              <a:ea typeface="+mj-ea"/>
              <a:cs typeface="+mj-cs"/>
            </a:endParaRPr>
          </a:p>
        </p:txBody>
      </p:sp>
      <p:sp>
        <p:nvSpPr>
          <p:cNvPr id="11" name="Symbol zastępczy zawartości 2"/>
          <p:cNvSpPr txBox="1">
            <a:spLocks/>
          </p:cNvSpPr>
          <p:nvPr/>
        </p:nvSpPr>
        <p:spPr>
          <a:xfrm>
            <a:off x="457200" y="3560617"/>
            <a:ext cx="3984171" cy="2481947"/>
          </a:xfrm>
          <a:prstGeom prst="rect">
            <a:avLst/>
          </a:prstGeom>
        </p:spPr>
        <p:txBody>
          <a:bodyPr>
            <a:noAutofit/>
          </a:bodyPr>
          <a:lstStyle>
            <a:lvl1pPr marL="342900" indent="-3429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1pPr>
            <a:lvl2pPr marL="742950" indent="-28575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2pPr>
            <a:lvl3pPr marL="11430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3pPr>
            <a:lvl4pPr marL="16002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4pPr>
            <a:lvl5pPr marL="20574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7800"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Krytyka lokalnych przedstawicieli PO jest spójna </a:t>
            </a:r>
            <a:br>
              <a:rPr lang="pl-PL" sz="1400" kern="0" cap="none" spc="0" dirty="0" smtClean="0">
                <a:solidFill>
                  <a:schemeClr val="tx1"/>
                </a:solidFill>
                <a:latin typeface="+mn-lt"/>
              </a:rPr>
            </a:br>
            <a:r>
              <a:rPr lang="pl-PL" sz="1400" kern="0" cap="none" spc="0" dirty="0" smtClean="0">
                <a:solidFill>
                  <a:schemeClr val="tx1"/>
                </a:solidFill>
                <a:latin typeface="+mn-lt"/>
              </a:rPr>
              <a:t>z postrzeganiem PO na poziomie krajowym</a:t>
            </a:r>
          </a:p>
          <a:p>
            <a:pPr marL="177800"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Partia, która </a:t>
            </a:r>
            <a:r>
              <a:rPr lang="pl-PL" sz="1400" b="1" kern="0" cap="none" spc="0" dirty="0" smtClean="0">
                <a:solidFill>
                  <a:schemeClr val="tx1"/>
                </a:solidFill>
                <a:latin typeface="+mn-lt"/>
              </a:rPr>
              <a:t>dba o wizerunek</a:t>
            </a:r>
            <a:r>
              <a:rPr lang="pl-PL" sz="1400" kern="0" cap="none" spc="0" dirty="0" smtClean="0">
                <a:solidFill>
                  <a:schemeClr val="tx1"/>
                </a:solidFill>
                <a:latin typeface="+mn-lt"/>
              </a:rPr>
              <a:t>, wszystko ładnie w niej wygląda</a:t>
            </a:r>
          </a:p>
          <a:p>
            <a:pPr marL="177800"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ALE w środku toczą ja </a:t>
            </a:r>
            <a:r>
              <a:rPr lang="pl-PL" sz="1400" b="1" kern="0" cap="none" spc="0" dirty="0" smtClean="0">
                <a:solidFill>
                  <a:schemeClr val="tx1"/>
                </a:solidFill>
                <a:latin typeface="+mn-lt"/>
              </a:rPr>
              <a:t>te same choroby, co innych</a:t>
            </a:r>
          </a:p>
          <a:p>
            <a:pPr marL="177800"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A może nawet gorsze, bo wszystko robi się </a:t>
            </a:r>
            <a:r>
              <a:rPr lang="pl-PL" sz="1400" b="1" kern="0" cap="none" spc="0" dirty="0" smtClean="0">
                <a:solidFill>
                  <a:schemeClr val="tx1"/>
                </a:solidFill>
                <a:latin typeface="+mn-lt"/>
              </a:rPr>
              <a:t>w białych rękawiczkach, sprytnie</a:t>
            </a:r>
          </a:p>
          <a:p>
            <a:pPr marL="177800"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A w dodatku – </a:t>
            </a:r>
            <a:r>
              <a:rPr lang="pl-PL" sz="1400" b="1" kern="0" cap="none" spc="0" dirty="0" smtClean="0">
                <a:solidFill>
                  <a:schemeClr val="tx1"/>
                </a:solidFill>
                <a:latin typeface="+mn-lt"/>
              </a:rPr>
              <a:t>działania są niemrawe</a:t>
            </a:r>
          </a:p>
        </p:txBody>
      </p:sp>
      <p:sp>
        <p:nvSpPr>
          <p:cNvPr id="2" name="Strzałka w prawo 1"/>
          <p:cNvSpPr/>
          <p:nvPr/>
        </p:nvSpPr>
        <p:spPr>
          <a:xfrm>
            <a:off x="342900" y="1187553"/>
            <a:ext cx="4098471" cy="2161290"/>
          </a:xfrm>
          <a:prstGeom prst="rightArrow">
            <a:avLst/>
          </a:prstGeom>
          <a:solidFill>
            <a:srgbClr val="FFCC66"/>
          </a:solidFill>
          <a:ln w="9525">
            <a:noFill/>
            <a:miter lim="800000"/>
          </a:ln>
          <a:effectLst>
            <a:outerShdw dist="114300" dir="8100000" algn="tr" rotWithShape="0">
              <a:schemeClr val="accent6">
                <a:lumMod val="50000"/>
                <a:alpha val="5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182880" tIns="91440" rIns="182880" bIns="91440" numCol="1" spcCol="0" rtlCol="0" fromWordArt="0" anchor="ctr" anchorCtr="0" forceAA="0" compatLnSpc="1">
            <a:prstTxWarp prst="textNoShape">
              <a:avLst/>
            </a:prstTxWarp>
            <a:noAutofit/>
          </a:bodyPr>
          <a:lstStyle/>
          <a:p>
            <a:pPr algn="ctr"/>
            <a:r>
              <a:rPr lang="pl-PL" b="1" dirty="0" smtClean="0">
                <a:solidFill>
                  <a:schemeClr val="tx1"/>
                </a:solidFill>
                <a:latin typeface="Arial Narrow" pitchFamily="34" charset="0"/>
              </a:rPr>
              <a:t>PO, MAZUR, NEMŚ</a:t>
            </a:r>
            <a:endParaRPr lang="en-US" b="1" dirty="0" err="1" smtClean="0">
              <a:solidFill>
                <a:schemeClr val="tx1"/>
              </a:solidFill>
              <a:latin typeface="Arial Narrow" pitchFamily="34" charset="0"/>
            </a:endParaRPr>
          </a:p>
        </p:txBody>
      </p:sp>
      <p:sp>
        <p:nvSpPr>
          <p:cNvPr id="12" name="Strzałka w prawo 11"/>
          <p:cNvSpPr/>
          <p:nvPr/>
        </p:nvSpPr>
        <p:spPr>
          <a:xfrm flipH="1">
            <a:off x="4593770" y="1339953"/>
            <a:ext cx="3992090" cy="2161290"/>
          </a:xfrm>
          <a:prstGeom prst="rightArrow">
            <a:avLst/>
          </a:prstGeom>
          <a:solidFill>
            <a:srgbClr val="0070C0"/>
          </a:solidFill>
          <a:ln w="9525">
            <a:noFill/>
            <a:miter lim="800000"/>
          </a:ln>
          <a:effectLst>
            <a:outerShdw dist="114300" dir="8100000" algn="tr" rotWithShape="0">
              <a:schemeClr val="accent6">
                <a:lumMod val="50000"/>
                <a:alpha val="5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algn="ctr"/>
            <a:r>
              <a:rPr lang="pl-PL" b="1" dirty="0" smtClean="0">
                <a:solidFill>
                  <a:schemeClr val="bg1"/>
                </a:solidFill>
                <a:latin typeface="Arial Narrow" pitchFamily="34" charset="0"/>
              </a:rPr>
              <a:t>MACH</a:t>
            </a:r>
            <a:endParaRPr lang="en-US" b="1" dirty="0" err="1" smtClean="0">
              <a:solidFill>
                <a:schemeClr val="bg1"/>
              </a:solidFill>
              <a:latin typeface="Arial Narrow" pitchFamily="34" charset="0"/>
            </a:endParaRPr>
          </a:p>
        </p:txBody>
      </p:sp>
      <p:sp>
        <p:nvSpPr>
          <p:cNvPr id="13" name="Symbol zastępczy zawartości 2"/>
          <p:cNvSpPr txBox="1">
            <a:spLocks/>
          </p:cNvSpPr>
          <p:nvPr/>
        </p:nvSpPr>
        <p:spPr>
          <a:xfrm>
            <a:off x="4908456" y="3760523"/>
            <a:ext cx="3984171" cy="2282041"/>
          </a:xfrm>
          <a:prstGeom prst="rect">
            <a:avLst/>
          </a:prstGeom>
        </p:spPr>
        <p:txBody>
          <a:bodyPr>
            <a:noAutofit/>
          </a:bodyPr>
          <a:lstStyle>
            <a:lvl1pPr marL="342900" indent="-3429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1pPr>
            <a:lvl2pPr marL="742950" indent="-28575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2pPr>
            <a:lvl3pPr marL="11430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3pPr>
            <a:lvl4pPr marL="16002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4pPr>
            <a:lvl5pPr marL="20574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7800"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W tym kontekście to, co robi Mach, choćby miało charakter kosmetyczny –</a:t>
            </a:r>
            <a:r>
              <a:rPr lang="pl-PL" sz="1400" b="1" kern="0" cap="none" spc="0" dirty="0" smtClean="0">
                <a:solidFill>
                  <a:schemeClr val="tx1"/>
                </a:solidFill>
                <a:latin typeface="+mn-lt"/>
              </a:rPr>
              <a:t> to jednak jest coś dla miasta</a:t>
            </a:r>
          </a:p>
        </p:txBody>
      </p:sp>
    </p:spTree>
    <p:extLst>
      <p:ext uri="{BB962C8B-B14F-4D97-AF65-F5344CB8AC3E}">
        <p14:creationId xmlns:p14="http://schemas.microsoft.com/office/powerpoint/2010/main" val="414353850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4"/>
          <p:cNvSpPr>
            <a:spLocks noGrp="1"/>
          </p:cNvSpPr>
          <p:nvPr>
            <p:ph type="sldNum" sz="quarter" idx="23"/>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130C187-58E4-4D35-B113-68B3546FFBA5}" type="slidenum">
              <a:rPr smtClean="0">
                <a:solidFill>
                  <a:srgbClr val="86A4AA"/>
                </a:solidFill>
              </a:rPr>
              <a:pPr fontAlgn="base">
                <a:spcBef>
                  <a:spcPct val="0"/>
                </a:spcBef>
                <a:spcAft>
                  <a:spcPct val="0"/>
                </a:spcAft>
              </a:pPr>
              <a:t>25</a:t>
            </a:fld>
            <a:endParaRPr smtClean="0">
              <a:solidFill>
                <a:srgbClr val="86A4AA"/>
              </a:solidFill>
            </a:endParaRPr>
          </a:p>
        </p:txBody>
      </p:sp>
      <p:sp>
        <p:nvSpPr>
          <p:cNvPr id="5" name="Tytuł 3"/>
          <p:cNvSpPr txBox="1">
            <a:spLocks/>
          </p:cNvSpPr>
          <p:nvPr/>
        </p:nvSpPr>
        <p:spPr bwMode="auto">
          <a:xfrm>
            <a:off x="342900" y="361949"/>
            <a:ext cx="8439150" cy="523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eaLnBrk="0" hangingPunct="0"/>
            <a:r>
              <a:rPr lang="pl-PL" sz="2800" dirty="0" smtClean="0">
                <a:solidFill>
                  <a:srgbClr val="404040"/>
                </a:solidFill>
                <a:latin typeface="Georgia" pitchFamily="18" charset="0"/>
                <a:ea typeface="+mj-ea"/>
                <a:cs typeface="+mj-cs"/>
              </a:rPr>
              <a:t>Inne osoby</a:t>
            </a:r>
            <a:endParaRPr kumimoji="0" lang="pl-PL" sz="2800" b="0" i="0" u="none" strike="noStrike" kern="1200" cap="none" spc="0" normalizeH="0" baseline="0" noProof="0" dirty="0" smtClean="0">
              <a:ln>
                <a:noFill/>
              </a:ln>
              <a:solidFill>
                <a:srgbClr val="404040"/>
              </a:solidFill>
              <a:effectLst/>
              <a:uLnTx/>
              <a:uFillTx/>
              <a:latin typeface="+mn-lt"/>
              <a:ea typeface="+mj-ea"/>
              <a:cs typeface="+mj-cs"/>
            </a:endParaRPr>
          </a:p>
        </p:txBody>
      </p:sp>
      <p:sp>
        <p:nvSpPr>
          <p:cNvPr id="4" name="Symbol zastępczy zawartości 2"/>
          <p:cNvSpPr txBox="1">
            <a:spLocks/>
          </p:cNvSpPr>
          <p:nvPr/>
        </p:nvSpPr>
        <p:spPr>
          <a:xfrm>
            <a:off x="457200" y="1087603"/>
            <a:ext cx="8372475" cy="1656184"/>
          </a:xfrm>
          <a:prstGeom prst="rect">
            <a:avLst/>
          </a:prstGeom>
        </p:spPr>
        <p:txBody>
          <a:bodyPr>
            <a:noAutofit/>
          </a:bodyPr>
          <a:lstStyle>
            <a:lvl1pPr marL="342900" indent="-3429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1pPr>
            <a:lvl2pPr marL="742950" indent="-28575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2pPr>
            <a:lvl3pPr marL="11430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3pPr>
            <a:lvl4pPr marL="16002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4pPr>
            <a:lvl5pPr marL="20574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30000"/>
              </a:lnSpc>
              <a:spcBef>
                <a:spcPts val="100"/>
              </a:spcBef>
              <a:spcAft>
                <a:spcPts val="100"/>
              </a:spcAft>
              <a:buClr>
                <a:schemeClr val="accent2"/>
              </a:buClr>
            </a:pPr>
            <a:r>
              <a:rPr lang="pl-PL" sz="1600" b="1" u="sng" kern="0" cap="none" spc="0" dirty="0" smtClean="0">
                <a:solidFill>
                  <a:schemeClr val="accent1">
                    <a:lumMod val="75000"/>
                  </a:schemeClr>
                </a:solidFill>
                <a:latin typeface="+mn-lt"/>
              </a:rPr>
              <a:t>Zbigniew Rok</a:t>
            </a:r>
          </a:p>
          <a:p>
            <a:pPr marL="177800"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Lekarz, dwukrotnie wygrał konkurs na stanowisko dyrektora szpitala i dwukrotnie konkurs unieważniono</a:t>
            </a:r>
          </a:p>
          <a:p>
            <a:pPr marL="177800"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Jest w sporze sądowym z obecną dyrektor szpitala (dawna przyjaciółka prezydenta)</a:t>
            </a:r>
          </a:p>
          <a:p>
            <a:pPr marL="177800"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Wydaje się </a:t>
            </a:r>
            <a:r>
              <a:rPr lang="pl-PL" sz="1400" b="1" kern="0" cap="none" spc="0" dirty="0" smtClean="0">
                <a:solidFill>
                  <a:schemeClr val="tx1"/>
                </a:solidFill>
                <a:latin typeface="+mn-lt"/>
              </a:rPr>
              <a:t>słaby</a:t>
            </a:r>
            <a:r>
              <a:rPr lang="pl-PL" sz="1400" kern="0" cap="none" spc="0" dirty="0" smtClean="0">
                <a:solidFill>
                  <a:schemeClr val="tx1"/>
                </a:solidFill>
                <a:latin typeface="+mn-lt"/>
              </a:rPr>
              <a:t>, skoro przez tyle czasu nie udało mu się objąć stanowiska</a:t>
            </a:r>
          </a:p>
          <a:p>
            <a:pPr marL="177800"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Referendum to trochę jego </a:t>
            </a:r>
            <a:r>
              <a:rPr lang="pl-PL" sz="1400" b="1" kern="0" cap="none" spc="0" dirty="0" smtClean="0">
                <a:solidFill>
                  <a:schemeClr val="tx1"/>
                </a:solidFill>
                <a:latin typeface="+mn-lt"/>
              </a:rPr>
              <a:t>prywatna wojna</a:t>
            </a:r>
          </a:p>
        </p:txBody>
      </p:sp>
      <p:sp>
        <p:nvSpPr>
          <p:cNvPr id="6" name="Symbol zastępczy zawartości 2"/>
          <p:cNvSpPr txBox="1">
            <a:spLocks/>
          </p:cNvSpPr>
          <p:nvPr/>
        </p:nvSpPr>
        <p:spPr>
          <a:xfrm>
            <a:off x="447997" y="2743787"/>
            <a:ext cx="8372475" cy="1362341"/>
          </a:xfrm>
          <a:prstGeom prst="rect">
            <a:avLst/>
          </a:prstGeom>
        </p:spPr>
        <p:txBody>
          <a:bodyPr>
            <a:noAutofit/>
          </a:bodyPr>
          <a:lstStyle>
            <a:lvl1pPr marL="342900" indent="-3429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1pPr>
            <a:lvl2pPr marL="742950" indent="-28575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2pPr>
            <a:lvl3pPr marL="11430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3pPr>
            <a:lvl4pPr marL="16002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4pPr>
            <a:lvl5pPr marL="20574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30000"/>
              </a:lnSpc>
              <a:spcBef>
                <a:spcPts val="100"/>
              </a:spcBef>
              <a:spcAft>
                <a:spcPts val="100"/>
              </a:spcAft>
              <a:buClr>
                <a:schemeClr val="accent2"/>
              </a:buClr>
            </a:pPr>
            <a:r>
              <a:rPr lang="pl-PL" sz="1600" b="1" u="sng" kern="0" cap="none" spc="0" smtClean="0">
                <a:solidFill>
                  <a:schemeClr val="accent1">
                    <a:lumMod val="75000"/>
                  </a:schemeClr>
                </a:solidFill>
                <a:latin typeface="+mn-lt"/>
              </a:rPr>
              <a:t>Przemysław Duda</a:t>
            </a:r>
            <a:endParaRPr lang="pl-PL" sz="1600" b="1" u="sng" kern="0" cap="none" spc="0" dirty="0" smtClean="0">
              <a:solidFill>
                <a:schemeClr val="accent1">
                  <a:lumMod val="75000"/>
                </a:schemeClr>
              </a:solidFill>
              <a:latin typeface="+mn-lt"/>
            </a:endParaRPr>
          </a:p>
          <a:p>
            <a:pPr marL="177800" indent="-177800">
              <a:lnSpc>
                <a:spcPct val="130000"/>
              </a:lnSpc>
              <a:spcBef>
                <a:spcPts val="100"/>
              </a:spcBef>
              <a:spcAft>
                <a:spcPts val="100"/>
              </a:spcAft>
              <a:buClr>
                <a:schemeClr val="accent2"/>
              </a:buClr>
              <a:buFont typeface="Wingdings" pitchFamily="2" charset="2"/>
              <a:buChar char="Ø"/>
            </a:pPr>
            <a:r>
              <a:rPr lang="pl-PL" sz="1400" b="1" kern="0" cap="none" spc="0" dirty="0" smtClean="0">
                <a:solidFill>
                  <a:schemeClr val="tx1"/>
                </a:solidFill>
                <a:latin typeface="+mn-lt"/>
              </a:rPr>
              <a:t>Dawny działacz</a:t>
            </a:r>
            <a:r>
              <a:rPr lang="pl-PL" sz="1400" kern="0" cap="none" spc="0" dirty="0" smtClean="0">
                <a:solidFill>
                  <a:schemeClr val="tx1"/>
                </a:solidFill>
                <a:latin typeface="+mn-lt"/>
              </a:rPr>
              <a:t> solidarnościowy z Huty, </a:t>
            </a:r>
            <a:r>
              <a:rPr lang="pl-PL" sz="1400" b="1" kern="0" cap="none" spc="0" dirty="0" smtClean="0">
                <a:solidFill>
                  <a:schemeClr val="tx1"/>
                </a:solidFill>
                <a:latin typeface="+mn-lt"/>
              </a:rPr>
              <a:t>emeryt</a:t>
            </a:r>
          </a:p>
          <a:p>
            <a:pPr marL="177800"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Władza krytykuje go jako ’dyżurnego figuranta’ na listach protestacyjnych; mówi się, że w komitecie referendalnym są osoby, które niewiele ryzykują, </a:t>
            </a:r>
            <a:r>
              <a:rPr lang="pl-PL" sz="1400" b="1" kern="0" cap="none" spc="0" dirty="0" smtClean="0">
                <a:solidFill>
                  <a:schemeClr val="tx1"/>
                </a:solidFill>
                <a:latin typeface="+mn-lt"/>
              </a:rPr>
              <a:t>władza im niewiele może zrobić</a:t>
            </a:r>
          </a:p>
        </p:txBody>
      </p:sp>
      <p:sp>
        <p:nvSpPr>
          <p:cNvPr id="7" name="Symbol zastępczy zawartości 2"/>
          <p:cNvSpPr txBox="1">
            <a:spLocks/>
          </p:cNvSpPr>
          <p:nvPr/>
        </p:nvSpPr>
        <p:spPr>
          <a:xfrm>
            <a:off x="447997" y="4106128"/>
            <a:ext cx="8372475" cy="1154639"/>
          </a:xfrm>
          <a:prstGeom prst="rect">
            <a:avLst/>
          </a:prstGeom>
        </p:spPr>
        <p:txBody>
          <a:bodyPr>
            <a:noAutofit/>
          </a:bodyPr>
          <a:lstStyle>
            <a:lvl1pPr marL="342900" indent="-3429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1pPr>
            <a:lvl2pPr marL="742950" indent="-28575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2pPr>
            <a:lvl3pPr marL="11430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3pPr>
            <a:lvl4pPr marL="16002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4pPr>
            <a:lvl5pPr marL="20574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30000"/>
              </a:lnSpc>
              <a:spcBef>
                <a:spcPts val="100"/>
              </a:spcBef>
              <a:spcAft>
                <a:spcPts val="100"/>
              </a:spcAft>
              <a:buClr>
                <a:schemeClr val="accent2"/>
              </a:buClr>
            </a:pPr>
            <a:r>
              <a:rPr lang="pl-PL" sz="1600" b="1" u="sng" kern="0" cap="none" spc="0" dirty="0" smtClean="0">
                <a:solidFill>
                  <a:schemeClr val="accent1">
                    <a:lumMod val="75000"/>
                  </a:schemeClr>
                </a:solidFill>
                <a:latin typeface="+mn-lt"/>
              </a:rPr>
              <a:t>Jan Zamora</a:t>
            </a:r>
          </a:p>
          <a:p>
            <a:pPr marL="177800"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Radny powiatowy, </a:t>
            </a:r>
            <a:r>
              <a:rPr lang="pl-PL" sz="1400" b="1" kern="0" cap="none" spc="0" dirty="0" smtClean="0">
                <a:solidFill>
                  <a:schemeClr val="tx1"/>
                </a:solidFill>
                <a:latin typeface="+mn-lt"/>
              </a:rPr>
              <a:t>bezpartyjny</a:t>
            </a:r>
            <a:r>
              <a:rPr lang="pl-PL" sz="1400" kern="0" cap="none" spc="0" dirty="0" smtClean="0">
                <a:solidFill>
                  <a:schemeClr val="tx1"/>
                </a:solidFill>
                <a:latin typeface="+mn-lt"/>
              </a:rPr>
              <a:t>, bardzo </a:t>
            </a:r>
            <a:r>
              <a:rPr lang="pl-PL" sz="1400" b="1" kern="0" cap="none" spc="0" dirty="0" smtClean="0">
                <a:solidFill>
                  <a:schemeClr val="tx1"/>
                </a:solidFill>
                <a:latin typeface="+mn-lt"/>
              </a:rPr>
              <a:t>otwarta komunikacja</a:t>
            </a:r>
            <a:r>
              <a:rPr lang="pl-PL" sz="1400" kern="0" cap="none" spc="0" dirty="0" smtClean="0">
                <a:solidFill>
                  <a:schemeClr val="tx1"/>
                </a:solidFill>
                <a:latin typeface="+mn-lt"/>
              </a:rPr>
              <a:t>, która przysparza mu wrogów, chce zmian</a:t>
            </a:r>
          </a:p>
          <a:p>
            <a:pPr marL="177800"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Przeciwnik władzy, inicjator referendum, </a:t>
            </a:r>
            <a:r>
              <a:rPr lang="pl-PL" sz="1400" b="1" kern="0" cap="none" spc="0" dirty="0" smtClean="0">
                <a:solidFill>
                  <a:schemeClr val="tx1"/>
                </a:solidFill>
                <a:latin typeface="+mn-lt"/>
              </a:rPr>
              <a:t>właściciel sklepów </a:t>
            </a:r>
            <a:r>
              <a:rPr lang="pl-PL" sz="1400" kern="0" cap="none" spc="0" dirty="0" smtClean="0">
                <a:solidFill>
                  <a:schemeClr val="tx1"/>
                </a:solidFill>
                <a:latin typeface="+mn-lt"/>
              </a:rPr>
              <a:t>– ma interes w referendum</a:t>
            </a:r>
          </a:p>
        </p:txBody>
      </p:sp>
      <p:sp>
        <p:nvSpPr>
          <p:cNvPr id="8" name="Symbol zastępczy zawartości 2"/>
          <p:cNvSpPr txBox="1">
            <a:spLocks/>
          </p:cNvSpPr>
          <p:nvPr/>
        </p:nvSpPr>
        <p:spPr>
          <a:xfrm>
            <a:off x="446022" y="5398528"/>
            <a:ext cx="8372475" cy="1086347"/>
          </a:xfrm>
          <a:prstGeom prst="rect">
            <a:avLst/>
          </a:prstGeom>
        </p:spPr>
        <p:txBody>
          <a:bodyPr>
            <a:noAutofit/>
          </a:bodyPr>
          <a:lstStyle>
            <a:lvl1pPr marL="342900" indent="-3429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1pPr>
            <a:lvl2pPr marL="742950" indent="-28575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2pPr>
            <a:lvl3pPr marL="11430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3pPr>
            <a:lvl4pPr marL="16002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4pPr>
            <a:lvl5pPr marL="20574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30000"/>
              </a:lnSpc>
              <a:spcBef>
                <a:spcPts val="100"/>
              </a:spcBef>
              <a:spcAft>
                <a:spcPts val="100"/>
              </a:spcAft>
              <a:buClr>
                <a:schemeClr val="accent2"/>
              </a:buClr>
            </a:pPr>
            <a:r>
              <a:rPr lang="pl-PL" sz="1600" b="1" u="sng" kern="0" cap="none" spc="0" dirty="0" smtClean="0">
                <a:solidFill>
                  <a:schemeClr val="accent1">
                    <a:lumMod val="75000"/>
                  </a:schemeClr>
                </a:solidFill>
                <a:latin typeface="+mn-lt"/>
              </a:rPr>
              <a:t>Witold Grim</a:t>
            </a:r>
          </a:p>
          <a:p>
            <a:pPr marL="177800"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Radny sejmiku wojewódzkiego, kojarzony z </a:t>
            </a:r>
            <a:r>
              <a:rPr lang="pl-PL" sz="1400" b="1" kern="0" cap="none" spc="0" dirty="0" smtClean="0">
                <a:solidFill>
                  <a:schemeClr val="tx1"/>
                </a:solidFill>
                <a:latin typeface="+mn-lt"/>
              </a:rPr>
              <a:t>inicjatywami sportowymi</a:t>
            </a:r>
          </a:p>
          <a:p>
            <a:pPr marL="177800"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Bez większego potencjału – raczej </a:t>
            </a:r>
            <a:r>
              <a:rPr lang="pl-PL" sz="1400" b="1" kern="0" cap="none" spc="0" dirty="0" smtClean="0">
                <a:solidFill>
                  <a:schemeClr val="tx1"/>
                </a:solidFill>
                <a:latin typeface="+mn-lt"/>
              </a:rPr>
              <a:t>działacz sportowy niż lider</a:t>
            </a:r>
          </a:p>
        </p:txBody>
      </p:sp>
    </p:spTree>
    <p:extLst>
      <p:ext uri="{BB962C8B-B14F-4D97-AF65-F5344CB8AC3E}">
        <p14:creationId xmlns:p14="http://schemas.microsoft.com/office/powerpoint/2010/main" val="208096307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p:cNvSpPr>
            <a:spLocks noGrp="1"/>
          </p:cNvSpPr>
          <p:nvPr>
            <p:ph type="title"/>
          </p:nvPr>
        </p:nvSpPr>
        <p:spPr>
          <a:xfrm>
            <a:off x="827584" y="3613312"/>
            <a:ext cx="8057519" cy="492443"/>
          </a:xfrm>
        </p:spPr>
        <p:txBody>
          <a:bodyPr/>
          <a:lstStyle/>
          <a:p>
            <a:r>
              <a:rPr lang="pl-PL" sz="3200" b="1" dirty="0" smtClean="0">
                <a:latin typeface="+mn-lt"/>
              </a:rPr>
              <a:t>Gorące tematy w mieście</a:t>
            </a:r>
            <a:endParaRPr lang="en-US" sz="3200" b="1" dirty="0">
              <a:latin typeface="+mn-lt"/>
            </a:endParaRPr>
          </a:p>
        </p:txBody>
      </p:sp>
    </p:spTree>
    <p:extLst>
      <p:ext uri="{BB962C8B-B14F-4D97-AF65-F5344CB8AC3E}">
        <p14:creationId xmlns:p14="http://schemas.microsoft.com/office/powerpoint/2010/main" val="30141432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4"/>
          <p:cNvSpPr>
            <a:spLocks noGrp="1"/>
          </p:cNvSpPr>
          <p:nvPr>
            <p:ph type="sldNum" sz="quarter" idx="23"/>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130C187-58E4-4D35-B113-68B3546FFBA5}" type="slidenum">
              <a:rPr smtClean="0">
                <a:solidFill>
                  <a:srgbClr val="86A4AA"/>
                </a:solidFill>
              </a:rPr>
              <a:pPr fontAlgn="base">
                <a:spcBef>
                  <a:spcPct val="0"/>
                </a:spcBef>
                <a:spcAft>
                  <a:spcPct val="0"/>
                </a:spcAft>
              </a:pPr>
              <a:t>27</a:t>
            </a:fld>
            <a:endParaRPr smtClean="0">
              <a:solidFill>
                <a:srgbClr val="86A4AA"/>
              </a:solidFill>
            </a:endParaRPr>
          </a:p>
        </p:txBody>
      </p:sp>
      <p:sp>
        <p:nvSpPr>
          <p:cNvPr id="5" name="Tytuł 3"/>
          <p:cNvSpPr txBox="1">
            <a:spLocks/>
          </p:cNvSpPr>
          <p:nvPr/>
        </p:nvSpPr>
        <p:spPr bwMode="auto">
          <a:xfrm>
            <a:off x="342900" y="361949"/>
            <a:ext cx="8439150" cy="523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eaLnBrk="0" hangingPunct="0"/>
            <a:r>
              <a:rPr lang="pl-PL" sz="2800" dirty="0" smtClean="0">
                <a:solidFill>
                  <a:srgbClr val="404040"/>
                </a:solidFill>
                <a:latin typeface="Georgia" pitchFamily="18" charset="0"/>
                <a:ea typeface="+mj-ea"/>
                <a:cs typeface="+mj-cs"/>
              </a:rPr>
              <a:t>Fontanna</a:t>
            </a:r>
            <a:endParaRPr kumimoji="0" lang="pl-PL" sz="2800" b="0" i="0" u="none" strike="noStrike" kern="1200" cap="none" spc="0" normalizeH="0" baseline="0" noProof="0" dirty="0" smtClean="0">
              <a:ln>
                <a:noFill/>
              </a:ln>
              <a:solidFill>
                <a:srgbClr val="404040"/>
              </a:solidFill>
              <a:effectLst/>
              <a:uLnTx/>
              <a:uFillTx/>
              <a:latin typeface="+mn-lt"/>
              <a:ea typeface="+mj-ea"/>
              <a:cs typeface="+mj-cs"/>
            </a:endParaRPr>
          </a:p>
        </p:txBody>
      </p:sp>
      <p:sp>
        <p:nvSpPr>
          <p:cNvPr id="8" name="Symbol zastępczy zawartości 2"/>
          <p:cNvSpPr txBox="1">
            <a:spLocks/>
          </p:cNvSpPr>
          <p:nvPr/>
        </p:nvSpPr>
        <p:spPr>
          <a:xfrm>
            <a:off x="457200" y="1040103"/>
            <a:ext cx="8372475" cy="1560593"/>
          </a:xfrm>
          <a:prstGeom prst="rect">
            <a:avLst/>
          </a:prstGeom>
        </p:spPr>
        <p:txBody>
          <a:bodyPr>
            <a:noAutofit/>
          </a:bodyPr>
          <a:lstStyle>
            <a:lvl1pPr marL="342900" indent="-3429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1pPr>
            <a:lvl2pPr marL="742950" indent="-28575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2pPr>
            <a:lvl3pPr marL="11430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3pPr>
            <a:lvl4pPr marL="16002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4pPr>
            <a:lvl5pPr marL="20574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30000"/>
              </a:lnSpc>
              <a:spcBef>
                <a:spcPts val="100"/>
              </a:spcBef>
              <a:spcAft>
                <a:spcPts val="100"/>
              </a:spcAft>
              <a:buClr>
                <a:schemeClr val="accent2"/>
              </a:buClr>
            </a:pPr>
            <a:r>
              <a:rPr lang="pl-PL" sz="1600" b="1" u="sng" kern="0" cap="none" spc="0" dirty="0" smtClean="0">
                <a:solidFill>
                  <a:schemeClr val="accent1">
                    <a:lumMod val="75000"/>
                  </a:schemeClr>
                </a:solidFill>
                <a:latin typeface="+mn-lt"/>
              </a:rPr>
              <a:t>Negatywne emocje są jak trucizna</a:t>
            </a:r>
          </a:p>
          <a:p>
            <a:pPr marL="177800"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Ludzie są tak źle nastawieni do władzy, a zwłaszcza do prezydenta, że w zasadzie </a:t>
            </a:r>
            <a:r>
              <a:rPr lang="pl-PL" sz="1400" b="1" kern="0" cap="none" spc="0" dirty="0" smtClean="0">
                <a:solidFill>
                  <a:schemeClr val="tx1"/>
                </a:solidFill>
                <a:latin typeface="+mn-lt"/>
              </a:rPr>
              <a:t>każdą inicjatywę krytykują</a:t>
            </a:r>
            <a:r>
              <a:rPr lang="pl-PL" sz="1400" kern="0" cap="none" spc="0" dirty="0" smtClean="0">
                <a:solidFill>
                  <a:schemeClr val="tx1"/>
                </a:solidFill>
                <a:latin typeface="+mn-lt"/>
              </a:rPr>
              <a:t>, nie są </a:t>
            </a:r>
            <a:br>
              <a:rPr lang="pl-PL" sz="1400" kern="0" cap="none" spc="0" dirty="0" smtClean="0">
                <a:solidFill>
                  <a:schemeClr val="tx1"/>
                </a:solidFill>
                <a:latin typeface="+mn-lt"/>
              </a:rPr>
            </a:br>
            <a:r>
              <a:rPr lang="pl-PL" sz="1400" kern="0" cap="none" spc="0" dirty="0" smtClean="0">
                <a:solidFill>
                  <a:schemeClr val="tx1"/>
                </a:solidFill>
                <a:latin typeface="+mn-lt"/>
              </a:rPr>
              <a:t>w stanie dostrzec pozytywów albo je bagatelizują</a:t>
            </a:r>
            <a:endParaRPr lang="pl-PL" sz="1400" b="1" kern="0" cap="none" spc="0" dirty="0" smtClean="0">
              <a:solidFill>
                <a:schemeClr val="tx1"/>
              </a:solidFill>
              <a:latin typeface="+mn-lt"/>
            </a:endParaRPr>
          </a:p>
          <a:p>
            <a:pPr marL="177800"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Wiele problemów wynika z tego, że inwestycje </a:t>
            </a:r>
            <a:r>
              <a:rPr lang="pl-PL" sz="1400" b="1" kern="0" cap="none" spc="0" dirty="0" smtClean="0">
                <a:solidFill>
                  <a:schemeClr val="tx1"/>
                </a:solidFill>
                <a:latin typeface="+mn-lt"/>
              </a:rPr>
              <a:t>nie są im odpowiednio komunikowane</a:t>
            </a:r>
            <a:r>
              <a:rPr lang="pl-PL" sz="1400" kern="0" cap="none" spc="0" dirty="0" smtClean="0">
                <a:solidFill>
                  <a:schemeClr val="tx1"/>
                </a:solidFill>
                <a:latin typeface="+mn-lt"/>
              </a:rPr>
              <a:t>, czują się oszukiwani, manipulowani</a:t>
            </a:r>
          </a:p>
          <a:p>
            <a:pPr marL="177800" indent="-177800">
              <a:lnSpc>
                <a:spcPct val="130000"/>
              </a:lnSpc>
              <a:spcBef>
                <a:spcPts val="100"/>
              </a:spcBef>
              <a:spcAft>
                <a:spcPts val="100"/>
              </a:spcAft>
              <a:buClr>
                <a:schemeClr val="accent2"/>
              </a:buClr>
              <a:buFont typeface="Wingdings" pitchFamily="2" charset="2"/>
              <a:buChar char="Ø"/>
            </a:pPr>
            <a:endParaRPr lang="pl-PL" sz="1400" kern="0" cap="none" spc="0" dirty="0" smtClean="0">
              <a:solidFill>
                <a:schemeClr val="tx1"/>
              </a:solidFill>
              <a:latin typeface="+mn-lt"/>
            </a:endParaRPr>
          </a:p>
        </p:txBody>
      </p:sp>
      <p:grpSp>
        <p:nvGrpSpPr>
          <p:cNvPr id="9" name="Grupa 8"/>
          <p:cNvGrpSpPr>
            <a:grpSpLocks/>
          </p:cNvGrpSpPr>
          <p:nvPr/>
        </p:nvGrpSpPr>
        <p:grpSpPr bwMode="auto">
          <a:xfrm>
            <a:off x="468313" y="6083573"/>
            <a:ext cx="8496300" cy="585787"/>
            <a:chOff x="450155" y="5929044"/>
            <a:chExt cx="8496944" cy="586182"/>
          </a:xfrm>
        </p:grpSpPr>
        <p:sp>
          <p:nvSpPr>
            <p:cNvPr id="10" name="pole tekstowe 16"/>
            <p:cNvSpPr txBox="1">
              <a:spLocks noChangeArrowheads="1"/>
            </p:cNvSpPr>
            <p:nvPr/>
          </p:nvSpPr>
          <p:spPr bwMode="auto">
            <a:xfrm>
              <a:off x="1146413" y="6052742"/>
              <a:ext cx="7800686" cy="338782"/>
            </a:xfrm>
            <a:prstGeom prst="rect">
              <a:avLst/>
            </a:prstGeom>
            <a:noFill/>
            <a:ln w="9525">
              <a:noFill/>
              <a:miter lim="800000"/>
              <a:headEnd/>
              <a:tailEnd/>
            </a:ln>
          </p:spPr>
          <p:txBody>
            <a:bodyPr anchor="ctr">
              <a:spAutoFit/>
            </a:bodyPr>
            <a:lstStyle/>
            <a:p>
              <a:r>
                <a:rPr lang="pl-PL" sz="1600" b="1" dirty="0" smtClean="0">
                  <a:solidFill>
                    <a:srgbClr val="990033"/>
                  </a:solidFill>
                  <a:latin typeface="+mn-lt"/>
                </a:rPr>
                <a:t>BRAK ZAUFANIA I BRAK KOMUNIKACJI ZATRUWA LUDZI – TU NIC SIĘ NIE UDA</a:t>
              </a:r>
            </a:p>
          </p:txBody>
        </p:sp>
        <p:sp>
          <p:nvSpPr>
            <p:cNvPr id="11" name="Freeform 23"/>
            <p:cNvSpPr>
              <a:spLocks noEditPoints="1"/>
            </p:cNvSpPr>
            <p:nvPr/>
          </p:nvSpPr>
          <p:spPr bwMode="auto">
            <a:xfrm>
              <a:off x="450155" y="5929044"/>
              <a:ext cx="593453" cy="586182"/>
            </a:xfrm>
            <a:custGeom>
              <a:avLst/>
              <a:gdLst>
                <a:gd name="T0" fmla="*/ 286 w 572"/>
                <a:gd name="T1" fmla="*/ 0 h 572"/>
                <a:gd name="T2" fmla="*/ 0 w 572"/>
                <a:gd name="T3" fmla="*/ 286 h 572"/>
                <a:gd name="T4" fmla="*/ 286 w 572"/>
                <a:gd name="T5" fmla="*/ 572 h 572"/>
                <a:gd name="T6" fmla="*/ 572 w 572"/>
                <a:gd name="T7" fmla="*/ 286 h 572"/>
                <a:gd name="T8" fmla="*/ 286 w 572"/>
                <a:gd name="T9" fmla="*/ 0 h 572"/>
                <a:gd name="T10" fmla="*/ 273 w 572"/>
                <a:gd name="T11" fmla="*/ 72 h 572"/>
                <a:gd name="T12" fmla="*/ 285 w 572"/>
                <a:gd name="T13" fmla="*/ 61 h 572"/>
                <a:gd name="T14" fmla="*/ 296 w 572"/>
                <a:gd name="T15" fmla="*/ 72 h 572"/>
                <a:gd name="T16" fmla="*/ 296 w 572"/>
                <a:gd name="T17" fmla="*/ 167 h 572"/>
                <a:gd name="T18" fmla="*/ 285 w 572"/>
                <a:gd name="T19" fmla="*/ 179 h 572"/>
                <a:gd name="T20" fmla="*/ 273 w 572"/>
                <a:gd name="T21" fmla="*/ 167 h 572"/>
                <a:gd name="T22" fmla="*/ 273 w 572"/>
                <a:gd name="T23" fmla="*/ 72 h 572"/>
                <a:gd name="T24" fmla="*/ 164 w 572"/>
                <a:gd name="T25" fmla="*/ 286 h 572"/>
                <a:gd name="T26" fmla="*/ 68 w 572"/>
                <a:gd name="T27" fmla="*/ 286 h 572"/>
                <a:gd name="T28" fmla="*/ 57 w 572"/>
                <a:gd name="T29" fmla="*/ 275 h 572"/>
                <a:gd name="T30" fmla="*/ 68 w 572"/>
                <a:gd name="T31" fmla="*/ 263 h 572"/>
                <a:gd name="T32" fmla="*/ 164 w 572"/>
                <a:gd name="T33" fmla="*/ 263 h 572"/>
                <a:gd name="T34" fmla="*/ 175 w 572"/>
                <a:gd name="T35" fmla="*/ 275 h 572"/>
                <a:gd name="T36" fmla="*/ 164 w 572"/>
                <a:gd name="T37" fmla="*/ 286 h 572"/>
                <a:gd name="T38" fmla="*/ 120 w 572"/>
                <a:gd name="T39" fmla="*/ 139 h 572"/>
                <a:gd name="T40" fmla="*/ 120 w 572"/>
                <a:gd name="T41" fmla="*/ 123 h 572"/>
                <a:gd name="T42" fmla="*/ 135 w 572"/>
                <a:gd name="T43" fmla="*/ 123 h 572"/>
                <a:gd name="T44" fmla="*/ 203 w 572"/>
                <a:gd name="T45" fmla="*/ 191 h 572"/>
                <a:gd name="T46" fmla="*/ 203 w 572"/>
                <a:gd name="T47" fmla="*/ 207 h 572"/>
                <a:gd name="T48" fmla="*/ 187 w 572"/>
                <a:gd name="T49" fmla="*/ 207 h 572"/>
                <a:gd name="T50" fmla="*/ 120 w 572"/>
                <a:gd name="T51" fmla="*/ 139 h 572"/>
                <a:gd name="T52" fmla="*/ 327 w 572"/>
                <a:gd name="T53" fmla="*/ 373 h 572"/>
                <a:gd name="T54" fmla="*/ 327 w 572"/>
                <a:gd name="T55" fmla="*/ 445 h 572"/>
                <a:gd name="T56" fmla="*/ 308 w 572"/>
                <a:gd name="T57" fmla="*/ 464 h 572"/>
                <a:gd name="T58" fmla="*/ 261 w 572"/>
                <a:gd name="T59" fmla="*/ 464 h 572"/>
                <a:gd name="T60" fmla="*/ 242 w 572"/>
                <a:gd name="T61" fmla="*/ 445 h 572"/>
                <a:gd name="T62" fmla="*/ 242 w 572"/>
                <a:gd name="T63" fmla="*/ 373 h 572"/>
                <a:gd name="T64" fmla="*/ 192 w 572"/>
                <a:gd name="T65" fmla="*/ 291 h 572"/>
                <a:gd name="T66" fmla="*/ 285 w 572"/>
                <a:gd name="T67" fmla="*/ 199 h 572"/>
                <a:gd name="T68" fmla="*/ 377 w 572"/>
                <a:gd name="T69" fmla="*/ 291 h 572"/>
                <a:gd name="T70" fmla="*/ 327 w 572"/>
                <a:gd name="T71" fmla="*/ 373 h 572"/>
                <a:gd name="T72" fmla="*/ 365 w 572"/>
                <a:gd name="T73" fmla="*/ 207 h 572"/>
                <a:gd name="T74" fmla="*/ 365 w 572"/>
                <a:gd name="T75" fmla="*/ 191 h 572"/>
                <a:gd name="T76" fmla="*/ 433 w 572"/>
                <a:gd name="T77" fmla="*/ 123 h 572"/>
                <a:gd name="T78" fmla="*/ 449 w 572"/>
                <a:gd name="T79" fmla="*/ 123 h 572"/>
                <a:gd name="T80" fmla="*/ 449 w 572"/>
                <a:gd name="T81" fmla="*/ 139 h 572"/>
                <a:gd name="T82" fmla="*/ 381 w 572"/>
                <a:gd name="T83" fmla="*/ 207 h 572"/>
                <a:gd name="T84" fmla="*/ 365 w 572"/>
                <a:gd name="T85" fmla="*/ 207 h 572"/>
                <a:gd name="T86" fmla="*/ 503 w 572"/>
                <a:gd name="T87" fmla="*/ 286 h 572"/>
                <a:gd name="T88" fmla="*/ 408 w 572"/>
                <a:gd name="T89" fmla="*/ 286 h 572"/>
                <a:gd name="T90" fmla="*/ 396 w 572"/>
                <a:gd name="T91" fmla="*/ 275 h 572"/>
                <a:gd name="T92" fmla="*/ 408 w 572"/>
                <a:gd name="T93" fmla="*/ 263 h 572"/>
                <a:gd name="T94" fmla="*/ 503 w 572"/>
                <a:gd name="T95" fmla="*/ 263 h 572"/>
                <a:gd name="T96" fmla="*/ 515 w 572"/>
                <a:gd name="T97" fmla="*/ 275 h 572"/>
                <a:gd name="T98" fmla="*/ 503 w 572"/>
                <a:gd name="T99" fmla="*/ 286 h 57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72"/>
                <a:gd name="T151" fmla="*/ 0 h 572"/>
                <a:gd name="T152" fmla="*/ 572 w 572"/>
                <a:gd name="T153" fmla="*/ 572 h 57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72" h="572">
                  <a:moveTo>
                    <a:pt x="286" y="0"/>
                  </a:moveTo>
                  <a:cubicBezTo>
                    <a:pt x="128" y="0"/>
                    <a:pt x="0" y="128"/>
                    <a:pt x="0" y="286"/>
                  </a:cubicBezTo>
                  <a:cubicBezTo>
                    <a:pt x="0" y="444"/>
                    <a:pt x="128" y="572"/>
                    <a:pt x="286" y="572"/>
                  </a:cubicBezTo>
                  <a:cubicBezTo>
                    <a:pt x="444" y="572"/>
                    <a:pt x="572" y="444"/>
                    <a:pt x="572" y="286"/>
                  </a:cubicBezTo>
                  <a:cubicBezTo>
                    <a:pt x="572" y="128"/>
                    <a:pt x="444" y="0"/>
                    <a:pt x="286" y="0"/>
                  </a:cubicBezTo>
                  <a:close/>
                  <a:moveTo>
                    <a:pt x="273" y="72"/>
                  </a:moveTo>
                  <a:cubicBezTo>
                    <a:pt x="273" y="66"/>
                    <a:pt x="278" y="61"/>
                    <a:pt x="285" y="61"/>
                  </a:cubicBezTo>
                  <a:cubicBezTo>
                    <a:pt x="291" y="61"/>
                    <a:pt x="296" y="66"/>
                    <a:pt x="296" y="72"/>
                  </a:cubicBezTo>
                  <a:cubicBezTo>
                    <a:pt x="296" y="167"/>
                    <a:pt x="296" y="167"/>
                    <a:pt x="296" y="167"/>
                  </a:cubicBezTo>
                  <a:cubicBezTo>
                    <a:pt x="296" y="174"/>
                    <a:pt x="291" y="179"/>
                    <a:pt x="285" y="179"/>
                  </a:cubicBezTo>
                  <a:cubicBezTo>
                    <a:pt x="278" y="179"/>
                    <a:pt x="273" y="174"/>
                    <a:pt x="273" y="167"/>
                  </a:cubicBezTo>
                  <a:lnTo>
                    <a:pt x="273" y="72"/>
                  </a:lnTo>
                  <a:close/>
                  <a:moveTo>
                    <a:pt x="164" y="286"/>
                  </a:moveTo>
                  <a:cubicBezTo>
                    <a:pt x="68" y="286"/>
                    <a:pt x="68" y="286"/>
                    <a:pt x="68" y="286"/>
                  </a:cubicBezTo>
                  <a:cubicBezTo>
                    <a:pt x="62" y="286"/>
                    <a:pt x="57" y="281"/>
                    <a:pt x="57" y="275"/>
                  </a:cubicBezTo>
                  <a:cubicBezTo>
                    <a:pt x="57" y="269"/>
                    <a:pt x="62" y="263"/>
                    <a:pt x="68" y="263"/>
                  </a:cubicBezTo>
                  <a:cubicBezTo>
                    <a:pt x="164" y="263"/>
                    <a:pt x="164" y="263"/>
                    <a:pt x="164" y="263"/>
                  </a:cubicBezTo>
                  <a:cubicBezTo>
                    <a:pt x="170" y="263"/>
                    <a:pt x="175" y="269"/>
                    <a:pt x="175" y="275"/>
                  </a:cubicBezTo>
                  <a:cubicBezTo>
                    <a:pt x="175" y="281"/>
                    <a:pt x="170" y="286"/>
                    <a:pt x="164" y="286"/>
                  </a:cubicBezTo>
                  <a:close/>
                  <a:moveTo>
                    <a:pt x="120" y="139"/>
                  </a:moveTo>
                  <a:cubicBezTo>
                    <a:pt x="115" y="135"/>
                    <a:pt x="115" y="127"/>
                    <a:pt x="120" y="123"/>
                  </a:cubicBezTo>
                  <a:cubicBezTo>
                    <a:pt x="124" y="119"/>
                    <a:pt x="131" y="119"/>
                    <a:pt x="135" y="123"/>
                  </a:cubicBezTo>
                  <a:cubicBezTo>
                    <a:pt x="203" y="191"/>
                    <a:pt x="203" y="191"/>
                    <a:pt x="203" y="191"/>
                  </a:cubicBezTo>
                  <a:cubicBezTo>
                    <a:pt x="207" y="195"/>
                    <a:pt x="207" y="202"/>
                    <a:pt x="203" y="207"/>
                  </a:cubicBezTo>
                  <a:cubicBezTo>
                    <a:pt x="199" y="211"/>
                    <a:pt x="192" y="211"/>
                    <a:pt x="187" y="207"/>
                  </a:cubicBezTo>
                  <a:lnTo>
                    <a:pt x="120" y="139"/>
                  </a:lnTo>
                  <a:close/>
                  <a:moveTo>
                    <a:pt x="327" y="373"/>
                  </a:moveTo>
                  <a:cubicBezTo>
                    <a:pt x="327" y="445"/>
                    <a:pt x="327" y="445"/>
                    <a:pt x="327" y="445"/>
                  </a:cubicBezTo>
                  <a:cubicBezTo>
                    <a:pt x="327" y="455"/>
                    <a:pt x="319" y="464"/>
                    <a:pt x="308" y="464"/>
                  </a:cubicBezTo>
                  <a:cubicBezTo>
                    <a:pt x="261" y="464"/>
                    <a:pt x="261" y="464"/>
                    <a:pt x="261" y="464"/>
                  </a:cubicBezTo>
                  <a:cubicBezTo>
                    <a:pt x="251" y="464"/>
                    <a:pt x="242" y="455"/>
                    <a:pt x="242" y="445"/>
                  </a:cubicBezTo>
                  <a:cubicBezTo>
                    <a:pt x="242" y="373"/>
                    <a:pt x="242" y="373"/>
                    <a:pt x="242" y="373"/>
                  </a:cubicBezTo>
                  <a:cubicBezTo>
                    <a:pt x="212" y="358"/>
                    <a:pt x="192" y="327"/>
                    <a:pt x="192" y="291"/>
                  </a:cubicBezTo>
                  <a:cubicBezTo>
                    <a:pt x="192" y="240"/>
                    <a:pt x="233" y="199"/>
                    <a:pt x="285" y="199"/>
                  </a:cubicBezTo>
                  <a:cubicBezTo>
                    <a:pt x="336" y="199"/>
                    <a:pt x="377" y="240"/>
                    <a:pt x="377" y="291"/>
                  </a:cubicBezTo>
                  <a:cubicBezTo>
                    <a:pt x="377" y="327"/>
                    <a:pt x="357" y="358"/>
                    <a:pt x="327" y="373"/>
                  </a:cubicBezTo>
                  <a:close/>
                  <a:moveTo>
                    <a:pt x="365" y="207"/>
                  </a:moveTo>
                  <a:cubicBezTo>
                    <a:pt x="361" y="202"/>
                    <a:pt x="361" y="195"/>
                    <a:pt x="365" y="191"/>
                  </a:cubicBezTo>
                  <a:cubicBezTo>
                    <a:pt x="433" y="123"/>
                    <a:pt x="433" y="123"/>
                    <a:pt x="433" y="123"/>
                  </a:cubicBezTo>
                  <a:cubicBezTo>
                    <a:pt x="437" y="119"/>
                    <a:pt x="444" y="119"/>
                    <a:pt x="449" y="123"/>
                  </a:cubicBezTo>
                  <a:cubicBezTo>
                    <a:pt x="453" y="127"/>
                    <a:pt x="453" y="135"/>
                    <a:pt x="449" y="139"/>
                  </a:cubicBezTo>
                  <a:cubicBezTo>
                    <a:pt x="381" y="207"/>
                    <a:pt x="381" y="207"/>
                    <a:pt x="381" y="207"/>
                  </a:cubicBezTo>
                  <a:cubicBezTo>
                    <a:pt x="377" y="211"/>
                    <a:pt x="370" y="211"/>
                    <a:pt x="365" y="207"/>
                  </a:cubicBezTo>
                  <a:close/>
                  <a:moveTo>
                    <a:pt x="503" y="286"/>
                  </a:moveTo>
                  <a:cubicBezTo>
                    <a:pt x="408" y="286"/>
                    <a:pt x="408" y="286"/>
                    <a:pt x="408" y="286"/>
                  </a:cubicBezTo>
                  <a:cubicBezTo>
                    <a:pt x="401" y="286"/>
                    <a:pt x="396" y="281"/>
                    <a:pt x="396" y="275"/>
                  </a:cubicBezTo>
                  <a:cubicBezTo>
                    <a:pt x="396" y="269"/>
                    <a:pt x="401" y="263"/>
                    <a:pt x="408" y="263"/>
                  </a:cubicBezTo>
                  <a:cubicBezTo>
                    <a:pt x="503" y="263"/>
                    <a:pt x="503" y="263"/>
                    <a:pt x="503" y="263"/>
                  </a:cubicBezTo>
                  <a:cubicBezTo>
                    <a:pt x="510" y="263"/>
                    <a:pt x="515" y="269"/>
                    <a:pt x="515" y="275"/>
                  </a:cubicBezTo>
                  <a:cubicBezTo>
                    <a:pt x="515" y="281"/>
                    <a:pt x="510" y="286"/>
                    <a:pt x="503" y="286"/>
                  </a:cubicBezTo>
                  <a:close/>
                </a:path>
              </a:pathLst>
            </a:custGeom>
            <a:solidFill>
              <a:srgbClr val="990033"/>
            </a:solidFill>
            <a:ln w="28" cap="flat">
              <a:solidFill>
                <a:srgbClr val="FFFFFF"/>
              </a:solidFill>
              <a:prstDash val="solid"/>
              <a:miter lim="800000"/>
              <a:headEnd/>
              <a:tailEnd/>
            </a:ln>
          </p:spPr>
          <p:txBody>
            <a:bodyPr anchor="ctr"/>
            <a:lstStyle/>
            <a:p>
              <a:endParaRPr lang="pl-PL">
                <a:latin typeface="+mn-lt"/>
              </a:endParaRPr>
            </a:p>
          </p:txBody>
        </p:sp>
      </p:grpSp>
      <p:pic>
        <p:nvPicPr>
          <p:cNvPr id="1031" name="Picture 7"/>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540527" y="2719446"/>
            <a:ext cx="2400000" cy="18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pole tekstowe 1"/>
          <p:cNvSpPr txBox="1"/>
          <p:nvPr/>
        </p:nvSpPr>
        <p:spPr>
          <a:xfrm>
            <a:off x="4239491" y="3016335"/>
            <a:ext cx="4310743" cy="2800767"/>
          </a:xfrm>
          <a:prstGeom prst="rect">
            <a:avLst/>
          </a:prstGeom>
          <a:noFill/>
        </p:spPr>
        <p:txBody>
          <a:bodyPr wrap="square" rtlCol="0">
            <a:spAutoFit/>
          </a:bodyPr>
          <a:lstStyle/>
          <a:p>
            <a:r>
              <a:rPr lang="pl-PL" sz="1600" b="1" dirty="0" smtClean="0">
                <a:solidFill>
                  <a:schemeClr val="accent6">
                    <a:lumMod val="60000"/>
                    <a:lumOff val="40000"/>
                  </a:schemeClr>
                </a:solidFill>
              </a:rPr>
              <a:t>FONTANNA</a:t>
            </a:r>
          </a:p>
          <a:p>
            <a:r>
              <a:rPr lang="pl-PL" sz="1100" dirty="0" smtClean="0">
                <a:solidFill>
                  <a:schemeClr val="accent6">
                    <a:lumMod val="60000"/>
                    <a:lumOff val="40000"/>
                  </a:schemeClr>
                </a:solidFill>
                <a:latin typeface="Segoe Print" pitchFamily="2" charset="0"/>
              </a:rPr>
              <a:t>Tu był taki skwer, ludzie tu siedzieli. Skwer zrobił jakieś 15 lat temu ksiądz. Potem buchnęło, że ma być fontanna, ludzie nie chcieli, żeby te drzewa wycinali, mieli je stąd zabrać i posadzić gdzie indziej. No to stuknęli takie ogrodzenie 2-metrowe, z ulicy nic nie było widać, ale z </a:t>
            </a:r>
            <a:r>
              <a:rPr lang="pl-PL" sz="1100" dirty="0">
                <a:solidFill>
                  <a:schemeClr val="accent6">
                    <a:lumMod val="60000"/>
                    <a:lumOff val="40000"/>
                  </a:schemeClr>
                </a:solidFill>
                <a:latin typeface="Segoe Print" pitchFamily="2" charset="0"/>
              </a:rPr>
              <a:t>balkonów ludzie widzieli, że te drzewa tu na miejscu jeszcze zmielili. Ludzie narzekają, że nie ma ani trochę cienia, zwłaszcza starsi. </a:t>
            </a:r>
            <a:r>
              <a:rPr lang="pl-PL" sz="1100" dirty="0" smtClean="0">
                <a:solidFill>
                  <a:schemeClr val="accent6">
                    <a:lumMod val="60000"/>
                    <a:lumOff val="40000"/>
                  </a:schemeClr>
                </a:solidFill>
                <a:latin typeface="Segoe Print" pitchFamily="2" charset="0"/>
              </a:rPr>
              <a:t>Ale </a:t>
            </a:r>
            <a:r>
              <a:rPr lang="pl-PL" sz="1100" dirty="0">
                <a:solidFill>
                  <a:schemeClr val="accent6">
                    <a:lumMod val="60000"/>
                    <a:lumOff val="40000"/>
                  </a:schemeClr>
                </a:solidFill>
                <a:latin typeface="Segoe Print" pitchFamily="2" charset="0"/>
              </a:rPr>
              <a:t>ludzi siedzi tu pełno</a:t>
            </a:r>
            <a:r>
              <a:rPr lang="pl-PL" sz="1100" dirty="0" smtClean="0">
                <a:solidFill>
                  <a:schemeClr val="accent6">
                    <a:lumMod val="60000"/>
                    <a:lumOff val="40000"/>
                  </a:schemeClr>
                </a:solidFill>
                <a:latin typeface="Segoe Print" pitchFamily="2" charset="0"/>
              </a:rPr>
              <a:t>.</a:t>
            </a:r>
          </a:p>
          <a:p>
            <a:endParaRPr lang="pl-PL" sz="1100" dirty="0">
              <a:solidFill>
                <a:schemeClr val="accent6">
                  <a:lumMod val="60000"/>
                  <a:lumOff val="40000"/>
                </a:schemeClr>
              </a:solidFill>
              <a:latin typeface="Segoe Print" pitchFamily="2" charset="0"/>
            </a:endParaRPr>
          </a:p>
          <a:p>
            <a:r>
              <a:rPr lang="pl-PL" sz="1100" dirty="0" smtClean="0">
                <a:solidFill>
                  <a:schemeClr val="accent6">
                    <a:lumMod val="60000"/>
                    <a:lumOff val="40000"/>
                  </a:schemeClr>
                </a:solidFill>
                <a:latin typeface="Segoe Print" pitchFamily="2" charset="0"/>
              </a:rPr>
              <a:t>Po co wydawać tyle pieniędzy na to, skoro nie ma miejsc w przedszkolach, drogi są dziurawe. </a:t>
            </a:r>
          </a:p>
          <a:p>
            <a:endParaRPr lang="pl-PL" sz="1100" dirty="0">
              <a:solidFill>
                <a:schemeClr val="accent6">
                  <a:lumMod val="60000"/>
                  <a:lumOff val="40000"/>
                </a:schemeClr>
              </a:solidFill>
              <a:latin typeface="Segoe Print" pitchFamily="2" charset="0"/>
            </a:endParaRPr>
          </a:p>
          <a:p>
            <a:r>
              <a:rPr lang="pl-PL" sz="1400" dirty="0" smtClean="0">
                <a:solidFill>
                  <a:schemeClr val="accent6">
                    <a:lumMod val="60000"/>
                    <a:lumOff val="40000"/>
                  </a:schemeClr>
                </a:solidFill>
                <a:latin typeface="+mn-lt"/>
              </a:rPr>
              <a:t>Z tyłu głowy jest myślenie: komuś pewnie zależało na tym, żeby tę fontannę tu zbudować.</a:t>
            </a:r>
            <a:endParaRPr lang="en-US" sz="1400" dirty="0">
              <a:solidFill>
                <a:schemeClr val="accent6">
                  <a:lumMod val="60000"/>
                  <a:lumOff val="40000"/>
                </a:schemeClr>
              </a:solidFill>
              <a:latin typeface="+mn-lt"/>
            </a:endParaRPr>
          </a:p>
        </p:txBody>
      </p:sp>
      <p:pic>
        <p:nvPicPr>
          <p:cNvPr id="1027" name="Picture 3"/>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74663" y="4103188"/>
            <a:ext cx="2400000" cy="18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pole tekstowe 2"/>
          <p:cNvSpPr txBox="1"/>
          <p:nvPr/>
        </p:nvSpPr>
        <p:spPr>
          <a:xfrm>
            <a:off x="7148945" y="5213268"/>
            <a:ext cx="184731" cy="369332"/>
          </a:xfrm>
          <a:prstGeom prst="rect">
            <a:avLst/>
          </a:prstGeom>
          <a:noFill/>
        </p:spPr>
        <p:txBody>
          <a:bodyPr wrap="none" rtlCol="0">
            <a:spAutoFit/>
          </a:bodyPr>
          <a:lstStyle/>
          <a:p>
            <a:endParaRPr lang="en-US" dirty="0" smtClean="0">
              <a:solidFill>
                <a:schemeClr val="accent6">
                  <a:lumMod val="60000"/>
                  <a:lumOff val="40000"/>
                </a:schemeClr>
              </a:solidFill>
            </a:endParaRPr>
          </a:p>
        </p:txBody>
      </p:sp>
      <p:sp>
        <p:nvSpPr>
          <p:cNvPr id="12" name="pole tekstowe 11"/>
          <p:cNvSpPr txBox="1"/>
          <p:nvPr/>
        </p:nvSpPr>
        <p:spPr>
          <a:xfrm>
            <a:off x="409171" y="3800091"/>
            <a:ext cx="1087116" cy="230832"/>
          </a:xfrm>
          <a:prstGeom prst="rect">
            <a:avLst/>
          </a:prstGeom>
          <a:noFill/>
        </p:spPr>
        <p:txBody>
          <a:bodyPr wrap="square" rtlCol="0">
            <a:spAutoFit/>
          </a:bodyPr>
          <a:lstStyle/>
          <a:p>
            <a:pPr algn="ctr"/>
            <a:r>
              <a:rPr lang="pl-PL" sz="900" dirty="0" smtClean="0">
                <a:solidFill>
                  <a:schemeClr val="accent6">
                    <a:lumMod val="60000"/>
                    <a:lumOff val="40000"/>
                  </a:schemeClr>
                </a:solidFill>
              </a:rPr>
              <a:t>Fot. maj  2013 </a:t>
            </a:r>
            <a:endParaRPr lang="en-US" sz="900" dirty="0" smtClean="0">
              <a:solidFill>
                <a:schemeClr val="accent6">
                  <a:lumMod val="60000"/>
                  <a:lumOff val="40000"/>
                </a:schemeClr>
              </a:solidFill>
            </a:endParaRPr>
          </a:p>
        </p:txBody>
      </p:sp>
    </p:spTree>
    <p:extLst>
      <p:ext uri="{BB962C8B-B14F-4D97-AF65-F5344CB8AC3E}">
        <p14:creationId xmlns:p14="http://schemas.microsoft.com/office/powerpoint/2010/main" val="335409793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4"/>
          <p:cNvSpPr>
            <a:spLocks noGrp="1"/>
          </p:cNvSpPr>
          <p:nvPr>
            <p:ph type="sldNum" sz="quarter" idx="23"/>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130C187-58E4-4D35-B113-68B3546FFBA5}" type="slidenum">
              <a:rPr smtClean="0">
                <a:solidFill>
                  <a:srgbClr val="86A4AA"/>
                </a:solidFill>
              </a:rPr>
              <a:pPr fontAlgn="base">
                <a:spcBef>
                  <a:spcPct val="0"/>
                </a:spcBef>
                <a:spcAft>
                  <a:spcPct val="0"/>
                </a:spcAft>
              </a:pPr>
              <a:t>28</a:t>
            </a:fld>
            <a:endParaRPr smtClean="0">
              <a:solidFill>
                <a:srgbClr val="86A4AA"/>
              </a:solidFill>
            </a:endParaRPr>
          </a:p>
        </p:txBody>
      </p:sp>
      <p:sp>
        <p:nvSpPr>
          <p:cNvPr id="5" name="Tytuł 3"/>
          <p:cNvSpPr txBox="1">
            <a:spLocks/>
          </p:cNvSpPr>
          <p:nvPr/>
        </p:nvSpPr>
        <p:spPr bwMode="auto">
          <a:xfrm>
            <a:off x="342900" y="361949"/>
            <a:ext cx="8439150" cy="523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eaLnBrk="0" hangingPunct="0"/>
            <a:r>
              <a:rPr lang="pl-PL" sz="2800" dirty="0" smtClean="0">
                <a:solidFill>
                  <a:srgbClr val="404040"/>
                </a:solidFill>
                <a:latin typeface="Georgia" pitchFamily="18" charset="0"/>
                <a:ea typeface="+mj-ea"/>
                <a:cs typeface="+mj-cs"/>
              </a:rPr>
              <a:t>Dworzec, boiska, siłownia…</a:t>
            </a:r>
            <a:endParaRPr kumimoji="0" lang="pl-PL" sz="2800" b="0" i="0" u="none" strike="noStrike" kern="1200" cap="none" spc="0" normalizeH="0" baseline="0" noProof="0" dirty="0" smtClean="0">
              <a:ln>
                <a:noFill/>
              </a:ln>
              <a:solidFill>
                <a:srgbClr val="404040"/>
              </a:solidFill>
              <a:effectLst/>
              <a:uLnTx/>
              <a:uFillTx/>
              <a:latin typeface="+mn-lt"/>
              <a:ea typeface="+mj-ea"/>
              <a:cs typeface="+mj-cs"/>
            </a:endParaRPr>
          </a:p>
        </p:txBody>
      </p:sp>
      <p:pic>
        <p:nvPicPr>
          <p:cNvPr id="1026"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289060" y="4763438"/>
            <a:ext cx="3304133" cy="1306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449503" y="1771046"/>
            <a:ext cx="2400000" cy="18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88889" y="1179957"/>
            <a:ext cx="2400000" cy="18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pole tekstowe 19"/>
          <p:cNvSpPr txBox="1"/>
          <p:nvPr/>
        </p:nvSpPr>
        <p:spPr>
          <a:xfrm>
            <a:off x="4975761" y="1270663"/>
            <a:ext cx="3930733" cy="3108543"/>
          </a:xfrm>
          <a:prstGeom prst="rect">
            <a:avLst/>
          </a:prstGeom>
          <a:noFill/>
        </p:spPr>
        <p:txBody>
          <a:bodyPr wrap="square" rtlCol="0">
            <a:spAutoFit/>
          </a:bodyPr>
          <a:lstStyle/>
          <a:p>
            <a:r>
              <a:rPr lang="pl-PL" sz="1600" b="1" dirty="0" smtClean="0">
                <a:solidFill>
                  <a:schemeClr val="accent6">
                    <a:lumMod val="60000"/>
                    <a:lumOff val="40000"/>
                  </a:schemeClr>
                </a:solidFill>
              </a:rPr>
              <a:t>DWORZEC, PARKINGI</a:t>
            </a:r>
          </a:p>
          <a:p>
            <a:r>
              <a:rPr lang="pl-PL" sz="1100" dirty="0" smtClean="0">
                <a:solidFill>
                  <a:schemeClr val="accent6">
                    <a:lumMod val="60000"/>
                    <a:lumOff val="40000"/>
                  </a:schemeClr>
                </a:solidFill>
                <a:latin typeface="Segoe Print" pitchFamily="2" charset="0"/>
              </a:rPr>
              <a:t>No jest dworzec odnowiony, stary to tak wyglądał, że już bolały oczy. No ale przed tym dworcem powinno być całe miasteczko turystyczne, że człowiek wysiada z pociągu i może od razu jechać na Jurę. A tu nic takiego nie ma. Pociągów coraz więcej tylko przejeżdża. No i pokasowali miejsca parkingowe jest tylko 7. policja tu stoi sobie cały dzień, obok siebie 4 radiowozy i grają w karty.</a:t>
            </a:r>
          </a:p>
          <a:p>
            <a:endParaRPr lang="pl-PL" sz="1100" dirty="0" smtClean="0">
              <a:solidFill>
                <a:schemeClr val="accent6">
                  <a:lumMod val="60000"/>
                  <a:lumOff val="40000"/>
                </a:schemeClr>
              </a:solidFill>
              <a:latin typeface="Segoe Print" pitchFamily="2" charset="0"/>
            </a:endParaRPr>
          </a:p>
          <a:p>
            <a:endParaRPr lang="pl-PL" sz="1100" dirty="0">
              <a:solidFill>
                <a:schemeClr val="accent6">
                  <a:lumMod val="60000"/>
                  <a:lumOff val="40000"/>
                </a:schemeClr>
              </a:solidFill>
              <a:latin typeface="Segoe Print" pitchFamily="2" charset="0"/>
            </a:endParaRPr>
          </a:p>
          <a:p>
            <a:r>
              <a:rPr lang="pl-PL" sz="1400" dirty="0" smtClean="0">
                <a:solidFill>
                  <a:schemeClr val="accent6">
                    <a:lumMod val="60000"/>
                    <a:lumOff val="40000"/>
                  </a:schemeClr>
                </a:solidFill>
                <a:latin typeface="+mn-lt"/>
              </a:rPr>
              <a:t>Przed dworcem rzeczywiście nie ma żadnej informacji turystycznej, ale miejsca parkingowe są (bardzo dużo). Problemem dla ludzi jest jednak </a:t>
            </a:r>
            <a:r>
              <a:rPr lang="pl-PL" sz="1400" dirty="0" err="1" smtClean="0">
                <a:solidFill>
                  <a:schemeClr val="accent6">
                    <a:lumMod val="60000"/>
                    <a:lumOff val="40000"/>
                  </a:schemeClr>
                </a:solidFill>
                <a:latin typeface="+mn-lt"/>
              </a:rPr>
              <a:t>ogólnomiejski</a:t>
            </a:r>
            <a:r>
              <a:rPr lang="pl-PL" sz="1400" dirty="0" smtClean="0">
                <a:solidFill>
                  <a:schemeClr val="accent6">
                    <a:lumMod val="60000"/>
                    <a:lumOff val="40000"/>
                  </a:schemeClr>
                </a:solidFill>
                <a:latin typeface="+mn-lt"/>
              </a:rPr>
              <a:t> deficyt miejsc parkingowych (nie dający się jednak porównać z Warszawą). Ale nikt z nimi o tym nie rozmawia.</a:t>
            </a:r>
            <a:endParaRPr lang="en-US" sz="1400" dirty="0">
              <a:solidFill>
                <a:schemeClr val="accent6">
                  <a:lumMod val="60000"/>
                  <a:lumOff val="40000"/>
                </a:schemeClr>
              </a:solidFill>
              <a:latin typeface="+mn-lt"/>
            </a:endParaRPr>
          </a:p>
        </p:txBody>
      </p:sp>
      <p:sp>
        <p:nvSpPr>
          <p:cNvPr id="21" name="pole tekstowe 20"/>
          <p:cNvSpPr txBox="1"/>
          <p:nvPr/>
        </p:nvSpPr>
        <p:spPr>
          <a:xfrm>
            <a:off x="342900" y="4298858"/>
            <a:ext cx="4785261" cy="2123658"/>
          </a:xfrm>
          <a:prstGeom prst="rect">
            <a:avLst/>
          </a:prstGeom>
          <a:noFill/>
        </p:spPr>
        <p:txBody>
          <a:bodyPr wrap="square" rtlCol="0">
            <a:spAutoFit/>
          </a:bodyPr>
          <a:lstStyle/>
          <a:p>
            <a:r>
              <a:rPr lang="pl-PL" sz="1600" b="1" dirty="0" smtClean="0">
                <a:solidFill>
                  <a:schemeClr val="accent6">
                    <a:lumMod val="60000"/>
                    <a:lumOff val="40000"/>
                  </a:schemeClr>
                </a:solidFill>
              </a:rPr>
              <a:t>OBIEKTY SPORTOWE A PRZEDSZKOLA</a:t>
            </a:r>
          </a:p>
          <a:p>
            <a:r>
              <a:rPr lang="pl-PL" sz="1100" dirty="0" smtClean="0">
                <a:solidFill>
                  <a:schemeClr val="accent6">
                    <a:lumMod val="60000"/>
                    <a:lumOff val="40000"/>
                  </a:schemeClr>
                </a:solidFill>
                <a:latin typeface="Segoe Print" pitchFamily="2" charset="0"/>
              </a:rPr>
              <a:t>Buduje się teraz siłownię na świeżym powietrzu, bo prezydentowi wyszło z takiej ankiety życzeń, że tego ludzie chcą. No i buduje. Ale wyszło też, że nie ma miejsc w przedszkolach i z tym nic się nie robi. Przepraszam, jedno stare przedszkole zostało zlikwidowane, zbudowano odnowione, ale na dokładnie taką samą liczbę dzieci, jak poprzednie. Gdzie tu zysk?</a:t>
            </a:r>
          </a:p>
          <a:p>
            <a:endParaRPr lang="pl-PL" sz="1100" dirty="0" smtClean="0">
              <a:solidFill>
                <a:schemeClr val="accent6">
                  <a:lumMod val="60000"/>
                  <a:lumOff val="40000"/>
                </a:schemeClr>
              </a:solidFill>
              <a:latin typeface="Segoe Print" pitchFamily="2" charset="0"/>
            </a:endParaRPr>
          </a:p>
          <a:p>
            <a:endParaRPr lang="pl-PL" sz="1100" dirty="0">
              <a:solidFill>
                <a:schemeClr val="accent6">
                  <a:lumMod val="60000"/>
                  <a:lumOff val="40000"/>
                </a:schemeClr>
              </a:solidFill>
              <a:latin typeface="Segoe Print" pitchFamily="2" charset="0"/>
            </a:endParaRPr>
          </a:p>
          <a:p>
            <a:r>
              <a:rPr lang="pl-PL" sz="1400" dirty="0" smtClean="0">
                <a:solidFill>
                  <a:schemeClr val="accent6">
                    <a:lumMod val="60000"/>
                    <a:lumOff val="40000"/>
                  </a:schemeClr>
                </a:solidFill>
                <a:latin typeface="+mn-lt"/>
              </a:rPr>
              <a:t>Nie widać logiki, nie widać konsekwencji. Widać tylko ’miękkie serce’ dla kolegów od sportu.</a:t>
            </a:r>
            <a:endParaRPr lang="en-US" sz="1400" dirty="0">
              <a:solidFill>
                <a:schemeClr val="accent6">
                  <a:lumMod val="60000"/>
                  <a:lumOff val="40000"/>
                </a:schemeClr>
              </a:solidFill>
              <a:latin typeface="+mn-lt"/>
            </a:endParaRPr>
          </a:p>
        </p:txBody>
      </p:sp>
      <p:sp>
        <p:nvSpPr>
          <p:cNvPr id="9" name="pole tekstowe 8"/>
          <p:cNvSpPr txBox="1"/>
          <p:nvPr/>
        </p:nvSpPr>
        <p:spPr>
          <a:xfrm>
            <a:off x="952729" y="3075696"/>
            <a:ext cx="1087116" cy="230832"/>
          </a:xfrm>
          <a:prstGeom prst="rect">
            <a:avLst/>
          </a:prstGeom>
          <a:noFill/>
        </p:spPr>
        <p:txBody>
          <a:bodyPr wrap="square" rtlCol="0">
            <a:spAutoFit/>
          </a:bodyPr>
          <a:lstStyle/>
          <a:p>
            <a:pPr algn="ctr"/>
            <a:r>
              <a:rPr lang="pl-PL" sz="900" dirty="0" smtClean="0">
                <a:solidFill>
                  <a:schemeClr val="accent6">
                    <a:lumMod val="60000"/>
                    <a:lumOff val="40000"/>
                  </a:schemeClr>
                </a:solidFill>
              </a:rPr>
              <a:t>Fot. maj  2013 </a:t>
            </a:r>
            <a:endParaRPr lang="en-US" sz="900" dirty="0" smtClean="0">
              <a:solidFill>
                <a:schemeClr val="accent6">
                  <a:lumMod val="60000"/>
                  <a:lumOff val="40000"/>
                </a:schemeClr>
              </a:solidFill>
            </a:endParaRPr>
          </a:p>
        </p:txBody>
      </p:sp>
      <p:sp>
        <p:nvSpPr>
          <p:cNvPr id="10" name="pole tekstowe 9"/>
          <p:cNvSpPr txBox="1"/>
          <p:nvPr/>
        </p:nvSpPr>
        <p:spPr>
          <a:xfrm>
            <a:off x="6603404" y="6072932"/>
            <a:ext cx="1087116" cy="230832"/>
          </a:xfrm>
          <a:prstGeom prst="rect">
            <a:avLst/>
          </a:prstGeom>
          <a:noFill/>
        </p:spPr>
        <p:txBody>
          <a:bodyPr wrap="square" rtlCol="0">
            <a:spAutoFit/>
          </a:bodyPr>
          <a:lstStyle/>
          <a:p>
            <a:pPr algn="ctr"/>
            <a:r>
              <a:rPr lang="pl-PL" sz="900" dirty="0" smtClean="0">
                <a:solidFill>
                  <a:schemeClr val="accent6">
                    <a:lumMod val="60000"/>
                    <a:lumOff val="40000"/>
                  </a:schemeClr>
                </a:solidFill>
              </a:rPr>
              <a:t>Fot. maj  2013 </a:t>
            </a:r>
            <a:endParaRPr lang="en-US" sz="900" dirty="0" smtClean="0">
              <a:solidFill>
                <a:schemeClr val="accent6">
                  <a:lumMod val="60000"/>
                  <a:lumOff val="40000"/>
                </a:schemeClr>
              </a:solidFill>
            </a:endParaRPr>
          </a:p>
        </p:txBody>
      </p:sp>
    </p:spTree>
    <p:extLst>
      <p:ext uri="{BB962C8B-B14F-4D97-AF65-F5344CB8AC3E}">
        <p14:creationId xmlns:p14="http://schemas.microsoft.com/office/powerpoint/2010/main" val="353338324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4"/>
          <p:cNvSpPr>
            <a:spLocks noGrp="1"/>
          </p:cNvSpPr>
          <p:nvPr>
            <p:ph type="sldNum" sz="quarter" idx="23"/>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130C187-58E4-4D35-B113-68B3546FFBA5}" type="slidenum">
              <a:rPr smtClean="0">
                <a:solidFill>
                  <a:srgbClr val="86A4AA"/>
                </a:solidFill>
              </a:rPr>
              <a:pPr fontAlgn="base">
                <a:spcBef>
                  <a:spcPct val="0"/>
                </a:spcBef>
                <a:spcAft>
                  <a:spcPct val="0"/>
                </a:spcAft>
              </a:pPr>
              <a:t>29</a:t>
            </a:fld>
            <a:endParaRPr smtClean="0">
              <a:solidFill>
                <a:srgbClr val="86A4AA"/>
              </a:solidFill>
            </a:endParaRPr>
          </a:p>
        </p:txBody>
      </p:sp>
      <p:sp>
        <p:nvSpPr>
          <p:cNvPr id="5" name="Tytuł 3"/>
          <p:cNvSpPr txBox="1">
            <a:spLocks/>
          </p:cNvSpPr>
          <p:nvPr/>
        </p:nvSpPr>
        <p:spPr bwMode="auto">
          <a:xfrm>
            <a:off x="342900" y="361949"/>
            <a:ext cx="8439150" cy="523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eaLnBrk="0" hangingPunct="0"/>
            <a:r>
              <a:rPr lang="pl-PL" sz="2800" dirty="0" smtClean="0">
                <a:solidFill>
                  <a:srgbClr val="404040"/>
                </a:solidFill>
                <a:latin typeface="Georgia" pitchFamily="18" charset="0"/>
                <a:ea typeface="+mj-ea"/>
                <a:cs typeface="+mj-cs"/>
              </a:rPr>
              <a:t>Galeria, obwodnica</a:t>
            </a:r>
            <a:endParaRPr kumimoji="0" lang="pl-PL" sz="2800" b="0" i="0" u="none" strike="noStrike" kern="1200" cap="none" spc="0" normalizeH="0" baseline="0" noProof="0" dirty="0" smtClean="0">
              <a:ln>
                <a:noFill/>
              </a:ln>
              <a:solidFill>
                <a:srgbClr val="404040"/>
              </a:solidFill>
              <a:effectLst/>
              <a:uLnTx/>
              <a:uFillTx/>
              <a:latin typeface="+mn-lt"/>
              <a:ea typeface="+mj-ea"/>
              <a:cs typeface="+mj-cs"/>
            </a:endParaRPr>
          </a:p>
        </p:txBody>
      </p:sp>
      <p:sp>
        <p:nvSpPr>
          <p:cNvPr id="9" name="pole tekstowe 8"/>
          <p:cNvSpPr txBox="1"/>
          <p:nvPr/>
        </p:nvSpPr>
        <p:spPr>
          <a:xfrm>
            <a:off x="474663" y="1678033"/>
            <a:ext cx="1282536" cy="1569660"/>
          </a:xfrm>
          <a:prstGeom prst="rect">
            <a:avLst/>
          </a:prstGeom>
          <a:noFill/>
        </p:spPr>
        <p:txBody>
          <a:bodyPr wrap="square" rtlCol="0">
            <a:spAutoFit/>
          </a:bodyPr>
          <a:lstStyle/>
          <a:p>
            <a:pPr algn="ctr"/>
            <a:r>
              <a:rPr lang="pl-PL" sz="9600" b="1" dirty="0" smtClean="0">
                <a:solidFill>
                  <a:schemeClr val="accent6">
                    <a:lumMod val="60000"/>
                    <a:lumOff val="40000"/>
                  </a:schemeClr>
                </a:solidFill>
              </a:rPr>
              <a:t>?</a:t>
            </a:r>
            <a:endParaRPr lang="en-US" sz="9600" b="1" dirty="0" smtClean="0">
              <a:solidFill>
                <a:schemeClr val="accent6">
                  <a:lumMod val="60000"/>
                  <a:lumOff val="40000"/>
                </a:schemeClr>
              </a:solidFill>
            </a:endParaRPr>
          </a:p>
        </p:txBody>
      </p:sp>
      <p:sp>
        <p:nvSpPr>
          <p:cNvPr id="10" name="Symbol zastępczy zawartości 2"/>
          <p:cNvSpPr txBox="1">
            <a:spLocks/>
          </p:cNvSpPr>
          <p:nvPr/>
        </p:nvSpPr>
        <p:spPr>
          <a:xfrm>
            <a:off x="2189052" y="1151915"/>
            <a:ext cx="6640623" cy="3681342"/>
          </a:xfrm>
          <a:prstGeom prst="rect">
            <a:avLst/>
          </a:prstGeom>
        </p:spPr>
        <p:txBody>
          <a:bodyPr>
            <a:noAutofit/>
          </a:bodyPr>
          <a:lstStyle>
            <a:lvl1pPr marL="342900" indent="-3429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1pPr>
            <a:lvl2pPr marL="742950" indent="-28575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2pPr>
            <a:lvl3pPr marL="11430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3pPr>
            <a:lvl4pPr marL="16002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4pPr>
            <a:lvl5pPr marL="20574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30000"/>
              </a:lnSpc>
              <a:spcBef>
                <a:spcPts val="100"/>
              </a:spcBef>
              <a:spcAft>
                <a:spcPts val="100"/>
              </a:spcAft>
              <a:buClr>
                <a:schemeClr val="accent2"/>
              </a:buClr>
            </a:pPr>
            <a:r>
              <a:rPr lang="pl-PL" sz="1600" b="1" u="sng" kern="0" cap="none" spc="0" dirty="0" smtClean="0">
                <a:solidFill>
                  <a:schemeClr val="accent1">
                    <a:lumMod val="75000"/>
                  </a:schemeClr>
                </a:solidFill>
                <a:latin typeface="+mn-lt"/>
              </a:rPr>
              <a:t>Podziały, a przede wszystkim wątpliwości</a:t>
            </a:r>
          </a:p>
          <a:p>
            <a:pPr marL="177800" indent="-177800">
              <a:lnSpc>
                <a:spcPct val="130000"/>
              </a:lnSpc>
              <a:buClr>
                <a:schemeClr val="accent2"/>
              </a:buClr>
              <a:buFont typeface="Wingdings" pitchFamily="2" charset="2"/>
              <a:buChar char="Ø"/>
            </a:pPr>
            <a:r>
              <a:rPr lang="pl-PL" sz="1400" kern="0" cap="none" spc="0" dirty="0" smtClean="0">
                <a:solidFill>
                  <a:schemeClr val="tx1"/>
                </a:solidFill>
                <a:latin typeface="+mn-lt"/>
              </a:rPr>
              <a:t>Nie ma dokładnej wiedzy, </a:t>
            </a:r>
            <a:r>
              <a:rPr lang="pl-PL" sz="1400" b="1" kern="0" cap="none" spc="0" dirty="0" smtClean="0">
                <a:solidFill>
                  <a:schemeClr val="tx1"/>
                </a:solidFill>
                <a:latin typeface="+mn-lt"/>
              </a:rPr>
              <a:t>gdzie</a:t>
            </a:r>
            <a:r>
              <a:rPr lang="pl-PL" sz="1400" kern="0" cap="none" spc="0" dirty="0" smtClean="0">
                <a:solidFill>
                  <a:schemeClr val="tx1"/>
                </a:solidFill>
                <a:latin typeface="+mn-lt"/>
              </a:rPr>
              <a:t> ta galeria miałaby powstać</a:t>
            </a:r>
          </a:p>
          <a:p>
            <a:pPr marL="177800" indent="-177800">
              <a:lnSpc>
                <a:spcPct val="130000"/>
              </a:lnSpc>
              <a:buClr>
                <a:schemeClr val="accent2"/>
              </a:buClr>
              <a:buFont typeface="Wingdings" pitchFamily="2" charset="2"/>
              <a:buChar char="Ø"/>
            </a:pPr>
            <a:r>
              <a:rPr lang="pl-PL" sz="1400" kern="0" cap="none" spc="0" dirty="0" smtClean="0">
                <a:solidFill>
                  <a:schemeClr val="tx1"/>
                </a:solidFill>
                <a:latin typeface="+mn-lt"/>
              </a:rPr>
              <a:t>Ani </a:t>
            </a:r>
            <a:r>
              <a:rPr lang="pl-PL" sz="1400" b="1" kern="0" cap="none" spc="0" dirty="0" smtClean="0">
                <a:solidFill>
                  <a:schemeClr val="tx1"/>
                </a:solidFill>
                <a:latin typeface="+mn-lt"/>
              </a:rPr>
              <a:t>jaka</a:t>
            </a:r>
            <a:r>
              <a:rPr lang="pl-PL" sz="1400" kern="0" cap="none" spc="0" dirty="0" smtClean="0">
                <a:solidFill>
                  <a:schemeClr val="tx1"/>
                </a:solidFill>
                <a:latin typeface="+mn-lt"/>
              </a:rPr>
              <a:t> to będzie galeria – Tesco + kilka butików czy duża, ekskluzywna galeria ze sklepami Cartiera (tak miał ją przedstawiać prezydent)</a:t>
            </a:r>
          </a:p>
          <a:p>
            <a:pPr marL="177800" indent="-177800">
              <a:lnSpc>
                <a:spcPct val="130000"/>
              </a:lnSpc>
              <a:buClr>
                <a:schemeClr val="accent2"/>
              </a:buClr>
              <a:buFont typeface="Wingdings" pitchFamily="2" charset="2"/>
              <a:buChar char="Ø"/>
            </a:pPr>
            <a:r>
              <a:rPr lang="pl-PL" sz="1400" kern="0" cap="none" spc="0" dirty="0" smtClean="0">
                <a:solidFill>
                  <a:schemeClr val="tx1"/>
                </a:solidFill>
                <a:latin typeface="+mn-lt"/>
              </a:rPr>
              <a:t>Ludzie z jednej strony </a:t>
            </a:r>
            <a:r>
              <a:rPr lang="pl-PL" sz="1400" b="1" kern="0" cap="none" spc="0" dirty="0" smtClean="0">
                <a:solidFill>
                  <a:schemeClr val="tx1"/>
                </a:solidFill>
                <a:latin typeface="+mn-lt"/>
              </a:rPr>
              <a:t>chcieliby galerii </a:t>
            </a:r>
            <a:r>
              <a:rPr lang="pl-PL" sz="1400" kern="0" cap="none" spc="0" dirty="0" smtClean="0">
                <a:solidFill>
                  <a:schemeClr val="tx1"/>
                </a:solidFill>
                <a:latin typeface="+mn-lt"/>
              </a:rPr>
              <a:t>– mogliby sobie ’po ludzku’ kupić ubranie, mieliby wybór, wreszcie coś by się w mieście wydarzyło, byłoby dokąd pójść; szczególnie mocno czeka na to młodzież</a:t>
            </a:r>
          </a:p>
          <a:p>
            <a:pPr marL="177800" indent="-177800">
              <a:lnSpc>
                <a:spcPct val="130000"/>
              </a:lnSpc>
              <a:buClr>
                <a:schemeClr val="accent2"/>
              </a:buClr>
              <a:buFont typeface="Wingdings" pitchFamily="2" charset="2"/>
              <a:buChar char="Ø"/>
            </a:pPr>
            <a:r>
              <a:rPr lang="pl-PL" sz="1400" kern="0" cap="none" spc="0" dirty="0" smtClean="0">
                <a:solidFill>
                  <a:schemeClr val="tx1"/>
                </a:solidFill>
                <a:latin typeface="+mn-lt"/>
              </a:rPr>
              <a:t>Z drugiej czują, że </a:t>
            </a:r>
            <a:r>
              <a:rPr lang="pl-PL" sz="1400" b="1" kern="0" cap="none" spc="0" dirty="0" smtClean="0">
                <a:solidFill>
                  <a:schemeClr val="tx1"/>
                </a:solidFill>
                <a:latin typeface="+mn-lt"/>
              </a:rPr>
              <a:t>to nie jest to, czego miastu potrzeba najbardziej </a:t>
            </a:r>
            <a:r>
              <a:rPr lang="pl-PL" sz="1400" kern="0" cap="none" spc="0" dirty="0" smtClean="0">
                <a:solidFill>
                  <a:schemeClr val="tx1"/>
                </a:solidFill>
                <a:latin typeface="+mn-lt"/>
              </a:rPr>
              <a:t>– boją się, że galeria da max. 100 miejsc pracy i to pracy śmieciowej, niskopłatnej; to znowu nie jest ’zakład’, na który czekają</a:t>
            </a:r>
          </a:p>
          <a:p>
            <a:pPr marL="177800" indent="-177800">
              <a:lnSpc>
                <a:spcPct val="130000"/>
              </a:lnSpc>
              <a:buClr>
                <a:schemeClr val="accent2"/>
              </a:buClr>
              <a:buFont typeface="Wingdings" pitchFamily="2" charset="2"/>
              <a:buChar char="Ø"/>
            </a:pPr>
            <a:r>
              <a:rPr lang="pl-PL" sz="1400" b="1" kern="0" cap="none" spc="0" dirty="0" smtClean="0">
                <a:solidFill>
                  <a:schemeClr val="tx1"/>
                </a:solidFill>
                <a:latin typeface="+mn-lt"/>
              </a:rPr>
              <a:t>Sklepikarze</a:t>
            </a:r>
            <a:r>
              <a:rPr lang="pl-PL" sz="1400" kern="0" cap="none" spc="0" dirty="0" smtClean="0">
                <a:solidFill>
                  <a:schemeClr val="tx1"/>
                </a:solidFill>
                <a:latin typeface="+mn-lt"/>
              </a:rPr>
              <a:t> trochę tej galerii nie chcą, ale bardziej nie chcą supermarketów i budowy kolejnych pawilonów w centrum miasta; dla nich kluczowa jest lokalizacja tej inwestycji</a:t>
            </a:r>
          </a:p>
        </p:txBody>
      </p:sp>
      <p:sp>
        <p:nvSpPr>
          <p:cNvPr id="2" name="pole tekstowe 1"/>
          <p:cNvSpPr txBox="1"/>
          <p:nvPr/>
        </p:nvSpPr>
        <p:spPr>
          <a:xfrm>
            <a:off x="166255" y="1313390"/>
            <a:ext cx="1864426" cy="338554"/>
          </a:xfrm>
          <a:prstGeom prst="rect">
            <a:avLst/>
          </a:prstGeom>
          <a:noFill/>
        </p:spPr>
        <p:txBody>
          <a:bodyPr wrap="square" rtlCol="0">
            <a:spAutoFit/>
          </a:bodyPr>
          <a:lstStyle/>
          <a:p>
            <a:pPr algn="ctr"/>
            <a:r>
              <a:rPr lang="pl-PL" sz="1600" b="1" dirty="0" smtClean="0">
                <a:solidFill>
                  <a:schemeClr val="accent6">
                    <a:lumMod val="60000"/>
                    <a:lumOff val="40000"/>
                  </a:schemeClr>
                </a:solidFill>
              </a:rPr>
              <a:t>GALERIA</a:t>
            </a:r>
            <a:endParaRPr lang="en-US" sz="1600" b="1" dirty="0" smtClean="0">
              <a:solidFill>
                <a:schemeClr val="accent6">
                  <a:lumMod val="60000"/>
                  <a:lumOff val="40000"/>
                </a:schemeClr>
              </a:solidFill>
            </a:endParaRPr>
          </a:p>
        </p:txBody>
      </p:sp>
      <p:grpSp>
        <p:nvGrpSpPr>
          <p:cNvPr id="12" name="Grupa 11"/>
          <p:cNvGrpSpPr>
            <a:grpSpLocks/>
          </p:cNvGrpSpPr>
          <p:nvPr/>
        </p:nvGrpSpPr>
        <p:grpSpPr bwMode="auto">
          <a:xfrm>
            <a:off x="468313" y="5960969"/>
            <a:ext cx="8496300" cy="830997"/>
            <a:chOff x="450155" y="5806355"/>
            <a:chExt cx="8496944" cy="831557"/>
          </a:xfrm>
        </p:grpSpPr>
        <p:sp>
          <p:nvSpPr>
            <p:cNvPr id="13" name="pole tekstowe 16"/>
            <p:cNvSpPr txBox="1">
              <a:spLocks noChangeArrowheads="1"/>
            </p:cNvSpPr>
            <p:nvPr/>
          </p:nvSpPr>
          <p:spPr bwMode="auto">
            <a:xfrm>
              <a:off x="1146413" y="5806355"/>
              <a:ext cx="7800686" cy="831557"/>
            </a:xfrm>
            <a:prstGeom prst="rect">
              <a:avLst/>
            </a:prstGeom>
            <a:noFill/>
            <a:ln w="9525">
              <a:noFill/>
              <a:miter lim="800000"/>
              <a:headEnd/>
              <a:tailEnd/>
            </a:ln>
          </p:spPr>
          <p:txBody>
            <a:bodyPr anchor="ctr">
              <a:spAutoFit/>
            </a:bodyPr>
            <a:lstStyle/>
            <a:p>
              <a:r>
                <a:rPr lang="pl-PL" sz="1600" b="1" dirty="0" smtClean="0">
                  <a:solidFill>
                    <a:srgbClr val="990033"/>
                  </a:solidFill>
                  <a:latin typeface="+mn-lt"/>
                </a:rPr>
                <a:t>PREZYDENT MACH POTRAFI ZROBIĆ SPOTKANIE, KONFERENCJE, RZUCIĆ POMYSŁ, DOBRZE GO SPRZEDAĆ, ALE NIE MA KONKRETÓW, NIE MA SZCZEGÓŁOW, </a:t>
              </a:r>
              <a:br>
                <a:rPr lang="pl-PL" sz="1600" b="1" dirty="0" smtClean="0">
                  <a:solidFill>
                    <a:srgbClr val="990033"/>
                  </a:solidFill>
                  <a:latin typeface="+mn-lt"/>
                </a:rPr>
              </a:br>
              <a:r>
                <a:rPr lang="pl-PL" sz="1600" b="1" dirty="0" smtClean="0">
                  <a:solidFill>
                    <a:srgbClr val="990033"/>
                  </a:solidFill>
                  <a:latin typeface="+mn-lt"/>
                </a:rPr>
                <a:t>KULEJE EGZEKUJA; ALE INNI TEŻ NIC NIE ZROBILI</a:t>
              </a:r>
            </a:p>
          </p:txBody>
        </p:sp>
        <p:sp>
          <p:nvSpPr>
            <p:cNvPr id="14" name="Freeform 23"/>
            <p:cNvSpPr>
              <a:spLocks noEditPoints="1"/>
            </p:cNvSpPr>
            <p:nvPr/>
          </p:nvSpPr>
          <p:spPr bwMode="auto">
            <a:xfrm>
              <a:off x="450155" y="5929044"/>
              <a:ext cx="593453" cy="586182"/>
            </a:xfrm>
            <a:custGeom>
              <a:avLst/>
              <a:gdLst>
                <a:gd name="T0" fmla="*/ 286 w 572"/>
                <a:gd name="T1" fmla="*/ 0 h 572"/>
                <a:gd name="T2" fmla="*/ 0 w 572"/>
                <a:gd name="T3" fmla="*/ 286 h 572"/>
                <a:gd name="T4" fmla="*/ 286 w 572"/>
                <a:gd name="T5" fmla="*/ 572 h 572"/>
                <a:gd name="T6" fmla="*/ 572 w 572"/>
                <a:gd name="T7" fmla="*/ 286 h 572"/>
                <a:gd name="T8" fmla="*/ 286 w 572"/>
                <a:gd name="T9" fmla="*/ 0 h 572"/>
                <a:gd name="T10" fmla="*/ 273 w 572"/>
                <a:gd name="T11" fmla="*/ 72 h 572"/>
                <a:gd name="T12" fmla="*/ 285 w 572"/>
                <a:gd name="T13" fmla="*/ 61 h 572"/>
                <a:gd name="T14" fmla="*/ 296 w 572"/>
                <a:gd name="T15" fmla="*/ 72 h 572"/>
                <a:gd name="T16" fmla="*/ 296 w 572"/>
                <a:gd name="T17" fmla="*/ 167 h 572"/>
                <a:gd name="T18" fmla="*/ 285 w 572"/>
                <a:gd name="T19" fmla="*/ 179 h 572"/>
                <a:gd name="T20" fmla="*/ 273 w 572"/>
                <a:gd name="T21" fmla="*/ 167 h 572"/>
                <a:gd name="T22" fmla="*/ 273 w 572"/>
                <a:gd name="T23" fmla="*/ 72 h 572"/>
                <a:gd name="T24" fmla="*/ 164 w 572"/>
                <a:gd name="T25" fmla="*/ 286 h 572"/>
                <a:gd name="T26" fmla="*/ 68 w 572"/>
                <a:gd name="T27" fmla="*/ 286 h 572"/>
                <a:gd name="T28" fmla="*/ 57 w 572"/>
                <a:gd name="T29" fmla="*/ 275 h 572"/>
                <a:gd name="T30" fmla="*/ 68 w 572"/>
                <a:gd name="T31" fmla="*/ 263 h 572"/>
                <a:gd name="T32" fmla="*/ 164 w 572"/>
                <a:gd name="T33" fmla="*/ 263 h 572"/>
                <a:gd name="T34" fmla="*/ 175 w 572"/>
                <a:gd name="T35" fmla="*/ 275 h 572"/>
                <a:gd name="T36" fmla="*/ 164 w 572"/>
                <a:gd name="T37" fmla="*/ 286 h 572"/>
                <a:gd name="T38" fmla="*/ 120 w 572"/>
                <a:gd name="T39" fmla="*/ 139 h 572"/>
                <a:gd name="T40" fmla="*/ 120 w 572"/>
                <a:gd name="T41" fmla="*/ 123 h 572"/>
                <a:gd name="T42" fmla="*/ 135 w 572"/>
                <a:gd name="T43" fmla="*/ 123 h 572"/>
                <a:gd name="T44" fmla="*/ 203 w 572"/>
                <a:gd name="T45" fmla="*/ 191 h 572"/>
                <a:gd name="T46" fmla="*/ 203 w 572"/>
                <a:gd name="T47" fmla="*/ 207 h 572"/>
                <a:gd name="T48" fmla="*/ 187 w 572"/>
                <a:gd name="T49" fmla="*/ 207 h 572"/>
                <a:gd name="T50" fmla="*/ 120 w 572"/>
                <a:gd name="T51" fmla="*/ 139 h 572"/>
                <a:gd name="T52" fmla="*/ 327 w 572"/>
                <a:gd name="T53" fmla="*/ 373 h 572"/>
                <a:gd name="T54" fmla="*/ 327 w 572"/>
                <a:gd name="T55" fmla="*/ 445 h 572"/>
                <a:gd name="T56" fmla="*/ 308 w 572"/>
                <a:gd name="T57" fmla="*/ 464 h 572"/>
                <a:gd name="T58" fmla="*/ 261 w 572"/>
                <a:gd name="T59" fmla="*/ 464 h 572"/>
                <a:gd name="T60" fmla="*/ 242 w 572"/>
                <a:gd name="T61" fmla="*/ 445 h 572"/>
                <a:gd name="T62" fmla="*/ 242 w 572"/>
                <a:gd name="T63" fmla="*/ 373 h 572"/>
                <a:gd name="T64" fmla="*/ 192 w 572"/>
                <a:gd name="T65" fmla="*/ 291 h 572"/>
                <a:gd name="T66" fmla="*/ 285 w 572"/>
                <a:gd name="T67" fmla="*/ 199 h 572"/>
                <a:gd name="T68" fmla="*/ 377 w 572"/>
                <a:gd name="T69" fmla="*/ 291 h 572"/>
                <a:gd name="T70" fmla="*/ 327 w 572"/>
                <a:gd name="T71" fmla="*/ 373 h 572"/>
                <a:gd name="T72" fmla="*/ 365 w 572"/>
                <a:gd name="T73" fmla="*/ 207 h 572"/>
                <a:gd name="T74" fmla="*/ 365 w 572"/>
                <a:gd name="T75" fmla="*/ 191 h 572"/>
                <a:gd name="T76" fmla="*/ 433 w 572"/>
                <a:gd name="T77" fmla="*/ 123 h 572"/>
                <a:gd name="T78" fmla="*/ 449 w 572"/>
                <a:gd name="T79" fmla="*/ 123 h 572"/>
                <a:gd name="T80" fmla="*/ 449 w 572"/>
                <a:gd name="T81" fmla="*/ 139 h 572"/>
                <a:gd name="T82" fmla="*/ 381 w 572"/>
                <a:gd name="T83" fmla="*/ 207 h 572"/>
                <a:gd name="T84" fmla="*/ 365 w 572"/>
                <a:gd name="T85" fmla="*/ 207 h 572"/>
                <a:gd name="T86" fmla="*/ 503 w 572"/>
                <a:gd name="T87" fmla="*/ 286 h 572"/>
                <a:gd name="T88" fmla="*/ 408 w 572"/>
                <a:gd name="T89" fmla="*/ 286 h 572"/>
                <a:gd name="T90" fmla="*/ 396 w 572"/>
                <a:gd name="T91" fmla="*/ 275 h 572"/>
                <a:gd name="T92" fmla="*/ 408 w 572"/>
                <a:gd name="T93" fmla="*/ 263 h 572"/>
                <a:gd name="T94" fmla="*/ 503 w 572"/>
                <a:gd name="T95" fmla="*/ 263 h 572"/>
                <a:gd name="T96" fmla="*/ 515 w 572"/>
                <a:gd name="T97" fmla="*/ 275 h 572"/>
                <a:gd name="T98" fmla="*/ 503 w 572"/>
                <a:gd name="T99" fmla="*/ 286 h 57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72"/>
                <a:gd name="T151" fmla="*/ 0 h 572"/>
                <a:gd name="T152" fmla="*/ 572 w 572"/>
                <a:gd name="T153" fmla="*/ 572 h 57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72" h="572">
                  <a:moveTo>
                    <a:pt x="286" y="0"/>
                  </a:moveTo>
                  <a:cubicBezTo>
                    <a:pt x="128" y="0"/>
                    <a:pt x="0" y="128"/>
                    <a:pt x="0" y="286"/>
                  </a:cubicBezTo>
                  <a:cubicBezTo>
                    <a:pt x="0" y="444"/>
                    <a:pt x="128" y="572"/>
                    <a:pt x="286" y="572"/>
                  </a:cubicBezTo>
                  <a:cubicBezTo>
                    <a:pt x="444" y="572"/>
                    <a:pt x="572" y="444"/>
                    <a:pt x="572" y="286"/>
                  </a:cubicBezTo>
                  <a:cubicBezTo>
                    <a:pt x="572" y="128"/>
                    <a:pt x="444" y="0"/>
                    <a:pt x="286" y="0"/>
                  </a:cubicBezTo>
                  <a:close/>
                  <a:moveTo>
                    <a:pt x="273" y="72"/>
                  </a:moveTo>
                  <a:cubicBezTo>
                    <a:pt x="273" y="66"/>
                    <a:pt x="278" y="61"/>
                    <a:pt x="285" y="61"/>
                  </a:cubicBezTo>
                  <a:cubicBezTo>
                    <a:pt x="291" y="61"/>
                    <a:pt x="296" y="66"/>
                    <a:pt x="296" y="72"/>
                  </a:cubicBezTo>
                  <a:cubicBezTo>
                    <a:pt x="296" y="167"/>
                    <a:pt x="296" y="167"/>
                    <a:pt x="296" y="167"/>
                  </a:cubicBezTo>
                  <a:cubicBezTo>
                    <a:pt x="296" y="174"/>
                    <a:pt x="291" y="179"/>
                    <a:pt x="285" y="179"/>
                  </a:cubicBezTo>
                  <a:cubicBezTo>
                    <a:pt x="278" y="179"/>
                    <a:pt x="273" y="174"/>
                    <a:pt x="273" y="167"/>
                  </a:cubicBezTo>
                  <a:lnTo>
                    <a:pt x="273" y="72"/>
                  </a:lnTo>
                  <a:close/>
                  <a:moveTo>
                    <a:pt x="164" y="286"/>
                  </a:moveTo>
                  <a:cubicBezTo>
                    <a:pt x="68" y="286"/>
                    <a:pt x="68" y="286"/>
                    <a:pt x="68" y="286"/>
                  </a:cubicBezTo>
                  <a:cubicBezTo>
                    <a:pt x="62" y="286"/>
                    <a:pt x="57" y="281"/>
                    <a:pt x="57" y="275"/>
                  </a:cubicBezTo>
                  <a:cubicBezTo>
                    <a:pt x="57" y="269"/>
                    <a:pt x="62" y="263"/>
                    <a:pt x="68" y="263"/>
                  </a:cubicBezTo>
                  <a:cubicBezTo>
                    <a:pt x="164" y="263"/>
                    <a:pt x="164" y="263"/>
                    <a:pt x="164" y="263"/>
                  </a:cubicBezTo>
                  <a:cubicBezTo>
                    <a:pt x="170" y="263"/>
                    <a:pt x="175" y="269"/>
                    <a:pt x="175" y="275"/>
                  </a:cubicBezTo>
                  <a:cubicBezTo>
                    <a:pt x="175" y="281"/>
                    <a:pt x="170" y="286"/>
                    <a:pt x="164" y="286"/>
                  </a:cubicBezTo>
                  <a:close/>
                  <a:moveTo>
                    <a:pt x="120" y="139"/>
                  </a:moveTo>
                  <a:cubicBezTo>
                    <a:pt x="115" y="135"/>
                    <a:pt x="115" y="127"/>
                    <a:pt x="120" y="123"/>
                  </a:cubicBezTo>
                  <a:cubicBezTo>
                    <a:pt x="124" y="119"/>
                    <a:pt x="131" y="119"/>
                    <a:pt x="135" y="123"/>
                  </a:cubicBezTo>
                  <a:cubicBezTo>
                    <a:pt x="203" y="191"/>
                    <a:pt x="203" y="191"/>
                    <a:pt x="203" y="191"/>
                  </a:cubicBezTo>
                  <a:cubicBezTo>
                    <a:pt x="207" y="195"/>
                    <a:pt x="207" y="202"/>
                    <a:pt x="203" y="207"/>
                  </a:cubicBezTo>
                  <a:cubicBezTo>
                    <a:pt x="199" y="211"/>
                    <a:pt x="192" y="211"/>
                    <a:pt x="187" y="207"/>
                  </a:cubicBezTo>
                  <a:lnTo>
                    <a:pt x="120" y="139"/>
                  </a:lnTo>
                  <a:close/>
                  <a:moveTo>
                    <a:pt x="327" y="373"/>
                  </a:moveTo>
                  <a:cubicBezTo>
                    <a:pt x="327" y="445"/>
                    <a:pt x="327" y="445"/>
                    <a:pt x="327" y="445"/>
                  </a:cubicBezTo>
                  <a:cubicBezTo>
                    <a:pt x="327" y="455"/>
                    <a:pt x="319" y="464"/>
                    <a:pt x="308" y="464"/>
                  </a:cubicBezTo>
                  <a:cubicBezTo>
                    <a:pt x="261" y="464"/>
                    <a:pt x="261" y="464"/>
                    <a:pt x="261" y="464"/>
                  </a:cubicBezTo>
                  <a:cubicBezTo>
                    <a:pt x="251" y="464"/>
                    <a:pt x="242" y="455"/>
                    <a:pt x="242" y="445"/>
                  </a:cubicBezTo>
                  <a:cubicBezTo>
                    <a:pt x="242" y="373"/>
                    <a:pt x="242" y="373"/>
                    <a:pt x="242" y="373"/>
                  </a:cubicBezTo>
                  <a:cubicBezTo>
                    <a:pt x="212" y="358"/>
                    <a:pt x="192" y="327"/>
                    <a:pt x="192" y="291"/>
                  </a:cubicBezTo>
                  <a:cubicBezTo>
                    <a:pt x="192" y="240"/>
                    <a:pt x="233" y="199"/>
                    <a:pt x="285" y="199"/>
                  </a:cubicBezTo>
                  <a:cubicBezTo>
                    <a:pt x="336" y="199"/>
                    <a:pt x="377" y="240"/>
                    <a:pt x="377" y="291"/>
                  </a:cubicBezTo>
                  <a:cubicBezTo>
                    <a:pt x="377" y="327"/>
                    <a:pt x="357" y="358"/>
                    <a:pt x="327" y="373"/>
                  </a:cubicBezTo>
                  <a:close/>
                  <a:moveTo>
                    <a:pt x="365" y="207"/>
                  </a:moveTo>
                  <a:cubicBezTo>
                    <a:pt x="361" y="202"/>
                    <a:pt x="361" y="195"/>
                    <a:pt x="365" y="191"/>
                  </a:cubicBezTo>
                  <a:cubicBezTo>
                    <a:pt x="433" y="123"/>
                    <a:pt x="433" y="123"/>
                    <a:pt x="433" y="123"/>
                  </a:cubicBezTo>
                  <a:cubicBezTo>
                    <a:pt x="437" y="119"/>
                    <a:pt x="444" y="119"/>
                    <a:pt x="449" y="123"/>
                  </a:cubicBezTo>
                  <a:cubicBezTo>
                    <a:pt x="453" y="127"/>
                    <a:pt x="453" y="135"/>
                    <a:pt x="449" y="139"/>
                  </a:cubicBezTo>
                  <a:cubicBezTo>
                    <a:pt x="381" y="207"/>
                    <a:pt x="381" y="207"/>
                    <a:pt x="381" y="207"/>
                  </a:cubicBezTo>
                  <a:cubicBezTo>
                    <a:pt x="377" y="211"/>
                    <a:pt x="370" y="211"/>
                    <a:pt x="365" y="207"/>
                  </a:cubicBezTo>
                  <a:close/>
                  <a:moveTo>
                    <a:pt x="503" y="286"/>
                  </a:moveTo>
                  <a:cubicBezTo>
                    <a:pt x="408" y="286"/>
                    <a:pt x="408" y="286"/>
                    <a:pt x="408" y="286"/>
                  </a:cubicBezTo>
                  <a:cubicBezTo>
                    <a:pt x="401" y="286"/>
                    <a:pt x="396" y="281"/>
                    <a:pt x="396" y="275"/>
                  </a:cubicBezTo>
                  <a:cubicBezTo>
                    <a:pt x="396" y="269"/>
                    <a:pt x="401" y="263"/>
                    <a:pt x="408" y="263"/>
                  </a:cubicBezTo>
                  <a:cubicBezTo>
                    <a:pt x="503" y="263"/>
                    <a:pt x="503" y="263"/>
                    <a:pt x="503" y="263"/>
                  </a:cubicBezTo>
                  <a:cubicBezTo>
                    <a:pt x="510" y="263"/>
                    <a:pt x="515" y="269"/>
                    <a:pt x="515" y="275"/>
                  </a:cubicBezTo>
                  <a:cubicBezTo>
                    <a:pt x="515" y="281"/>
                    <a:pt x="510" y="286"/>
                    <a:pt x="503" y="286"/>
                  </a:cubicBezTo>
                  <a:close/>
                </a:path>
              </a:pathLst>
            </a:custGeom>
            <a:solidFill>
              <a:srgbClr val="990033"/>
            </a:solidFill>
            <a:ln w="28" cap="flat">
              <a:solidFill>
                <a:srgbClr val="FFFFFF"/>
              </a:solidFill>
              <a:prstDash val="solid"/>
              <a:miter lim="800000"/>
              <a:headEnd/>
              <a:tailEnd/>
            </a:ln>
          </p:spPr>
          <p:txBody>
            <a:bodyPr anchor="ctr"/>
            <a:lstStyle/>
            <a:p>
              <a:endParaRPr lang="pl-PL">
                <a:latin typeface="+mn-lt"/>
              </a:endParaRPr>
            </a:p>
          </p:txBody>
        </p:sp>
      </p:grpSp>
      <p:sp>
        <p:nvSpPr>
          <p:cNvPr id="15" name="Symbol zastępczy zawartości 2"/>
          <p:cNvSpPr txBox="1">
            <a:spLocks/>
          </p:cNvSpPr>
          <p:nvPr/>
        </p:nvSpPr>
        <p:spPr>
          <a:xfrm>
            <a:off x="2175202" y="5056815"/>
            <a:ext cx="6885671" cy="702719"/>
          </a:xfrm>
          <a:prstGeom prst="rect">
            <a:avLst/>
          </a:prstGeom>
        </p:spPr>
        <p:txBody>
          <a:bodyPr>
            <a:noAutofit/>
          </a:bodyPr>
          <a:lstStyle>
            <a:lvl1pPr marL="342900" indent="-3429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1pPr>
            <a:lvl2pPr marL="742950" indent="-28575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2pPr>
            <a:lvl3pPr marL="11430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3pPr>
            <a:lvl4pPr marL="16002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4pPr>
            <a:lvl5pPr marL="20574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7800" indent="-177800">
              <a:lnSpc>
                <a:spcPct val="130000"/>
              </a:lnSpc>
              <a:buClr>
                <a:schemeClr val="accent2"/>
              </a:buClr>
              <a:buFont typeface="Wingdings" pitchFamily="2" charset="2"/>
              <a:buChar char="Ø"/>
            </a:pPr>
            <a:r>
              <a:rPr lang="pl-PL" sz="1400" kern="0" cap="none" spc="0" dirty="0" smtClean="0">
                <a:solidFill>
                  <a:schemeClr val="tx1"/>
                </a:solidFill>
                <a:latin typeface="+mn-lt"/>
              </a:rPr>
              <a:t>Miała być, była </a:t>
            </a:r>
            <a:r>
              <a:rPr lang="pl-PL" sz="1400" b="1" kern="0" cap="none" spc="0" dirty="0" smtClean="0">
                <a:solidFill>
                  <a:schemeClr val="tx1"/>
                </a:solidFill>
                <a:latin typeface="+mn-lt"/>
              </a:rPr>
              <a:t>obiecana</a:t>
            </a:r>
            <a:r>
              <a:rPr lang="pl-PL" sz="1400" kern="0" cap="none" spc="0" dirty="0" smtClean="0">
                <a:solidFill>
                  <a:schemeClr val="tx1"/>
                </a:solidFill>
                <a:latin typeface="+mn-lt"/>
              </a:rPr>
              <a:t>, a jej nie ma; zamiast tego są ronda, to już jest plus</a:t>
            </a:r>
          </a:p>
          <a:p>
            <a:pPr marL="177800" indent="-177800">
              <a:lnSpc>
                <a:spcPct val="130000"/>
              </a:lnSpc>
              <a:buClr>
                <a:schemeClr val="accent2"/>
              </a:buClr>
              <a:buFont typeface="Wingdings" pitchFamily="2" charset="2"/>
              <a:buChar char="Ø"/>
            </a:pPr>
            <a:r>
              <a:rPr lang="pl-PL" sz="1400" kern="0" cap="none" spc="0" dirty="0" smtClean="0">
                <a:solidFill>
                  <a:schemeClr val="tx1"/>
                </a:solidFill>
                <a:latin typeface="+mn-lt"/>
              </a:rPr>
              <a:t>Ale dlaczego </a:t>
            </a:r>
            <a:r>
              <a:rPr lang="pl-PL" sz="1400" b="1" kern="0" cap="none" spc="0" dirty="0" smtClean="0">
                <a:solidFill>
                  <a:schemeClr val="tx1"/>
                </a:solidFill>
                <a:latin typeface="+mn-lt"/>
              </a:rPr>
              <a:t>Siewierz ma</a:t>
            </a:r>
            <a:r>
              <a:rPr lang="pl-PL" sz="1400" kern="0" cap="none" spc="0" dirty="0" smtClean="0">
                <a:solidFill>
                  <a:schemeClr val="tx1"/>
                </a:solidFill>
                <a:latin typeface="+mn-lt"/>
              </a:rPr>
              <a:t>, a my nie mamy? – braki bolą bardziej, kiedy </a:t>
            </a:r>
            <a:r>
              <a:rPr lang="pl-PL" sz="1400" b="1" kern="0" cap="none" spc="0" dirty="0" smtClean="0">
                <a:solidFill>
                  <a:schemeClr val="tx1"/>
                </a:solidFill>
                <a:latin typeface="+mn-lt"/>
              </a:rPr>
              <a:t>gdzie indziej coś się udaje</a:t>
            </a:r>
          </a:p>
        </p:txBody>
      </p:sp>
      <p:sp>
        <p:nvSpPr>
          <p:cNvPr id="16" name="pole tekstowe 15"/>
          <p:cNvSpPr txBox="1"/>
          <p:nvPr/>
        </p:nvSpPr>
        <p:spPr>
          <a:xfrm>
            <a:off x="152405" y="5218290"/>
            <a:ext cx="1864426" cy="338554"/>
          </a:xfrm>
          <a:prstGeom prst="rect">
            <a:avLst/>
          </a:prstGeom>
          <a:noFill/>
        </p:spPr>
        <p:txBody>
          <a:bodyPr wrap="square" rtlCol="0">
            <a:spAutoFit/>
          </a:bodyPr>
          <a:lstStyle/>
          <a:p>
            <a:pPr algn="ctr"/>
            <a:r>
              <a:rPr lang="pl-PL" sz="1600" b="1" dirty="0" smtClean="0">
                <a:solidFill>
                  <a:schemeClr val="accent6">
                    <a:lumMod val="60000"/>
                    <a:lumOff val="40000"/>
                  </a:schemeClr>
                </a:solidFill>
              </a:rPr>
              <a:t>OBWODNICA</a:t>
            </a:r>
            <a:endParaRPr lang="en-US" sz="1600" b="1" dirty="0" smtClean="0">
              <a:solidFill>
                <a:schemeClr val="accent6">
                  <a:lumMod val="60000"/>
                  <a:lumOff val="40000"/>
                </a:schemeClr>
              </a:solidFill>
            </a:endParaRPr>
          </a:p>
        </p:txBody>
      </p:sp>
    </p:spTree>
    <p:extLst>
      <p:ext uri="{BB962C8B-B14F-4D97-AF65-F5344CB8AC3E}">
        <p14:creationId xmlns:p14="http://schemas.microsoft.com/office/powerpoint/2010/main" val="342522807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4"/>
          <p:cNvSpPr>
            <a:spLocks noGrp="1"/>
          </p:cNvSpPr>
          <p:nvPr>
            <p:ph type="sldNum" sz="quarter" idx="23"/>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130C187-58E4-4D35-B113-68B3546FFBA5}" type="slidenum">
              <a:rPr smtClean="0">
                <a:solidFill>
                  <a:srgbClr val="86A4AA"/>
                </a:solidFill>
              </a:rPr>
              <a:pPr fontAlgn="base">
                <a:spcBef>
                  <a:spcPct val="0"/>
                </a:spcBef>
                <a:spcAft>
                  <a:spcPct val="0"/>
                </a:spcAft>
              </a:pPr>
              <a:t>30</a:t>
            </a:fld>
            <a:endParaRPr smtClean="0">
              <a:solidFill>
                <a:srgbClr val="86A4AA"/>
              </a:solidFill>
            </a:endParaRPr>
          </a:p>
        </p:txBody>
      </p:sp>
      <p:sp>
        <p:nvSpPr>
          <p:cNvPr id="5" name="Tytuł 3"/>
          <p:cNvSpPr txBox="1">
            <a:spLocks/>
          </p:cNvSpPr>
          <p:nvPr/>
        </p:nvSpPr>
        <p:spPr bwMode="auto">
          <a:xfrm>
            <a:off x="342900" y="361949"/>
            <a:ext cx="8439150" cy="523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eaLnBrk="0" hangingPunct="0"/>
            <a:r>
              <a:rPr lang="pl-PL" sz="2800" dirty="0" smtClean="0">
                <a:solidFill>
                  <a:srgbClr val="404040"/>
                </a:solidFill>
                <a:latin typeface="Georgia" pitchFamily="18" charset="0"/>
                <a:ea typeface="+mj-ea"/>
                <a:cs typeface="+mj-cs"/>
              </a:rPr>
              <a:t>Szpital </a:t>
            </a:r>
            <a:endParaRPr kumimoji="0" lang="pl-PL" sz="2800" b="0" i="0" u="none" strike="noStrike" kern="1200" cap="none" spc="0" normalizeH="0" baseline="0" noProof="0" dirty="0" smtClean="0">
              <a:ln>
                <a:noFill/>
              </a:ln>
              <a:solidFill>
                <a:srgbClr val="404040"/>
              </a:solidFill>
              <a:effectLst/>
              <a:uLnTx/>
              <a:uFillTx/>
              <a:latin typeface="+mn-lt"/>
              <a:ea typeface="+mj-ea"/>
              <a:cs typeface="+mj-cs"/>
            </a:endParaRPr>
          </a:p>
        </p:txBody>
      </p:sp>
      <p:sp>
        <p:nvSpPr>
          <p:cNvPr id="9" name="pole tekstowe 8"/>
          <p:cNvSpPr txBox="1"/>
          <p:nvPr/>
        </p:nvSpPr>
        <p:spPr>
          <a:xfrm>
            <a:off x="474663" y="1678033"/>
            <a:ext cx="1282536" cy="1569660"/>
          </a:xfrm>
          <a:prstGeom prst="rect">
            <a:avLst/>
          </a:prstGeom>
          <a:noFill/>
        </p:spPr>
        <p:txBody>
          <a:bodyPr wrap="square" rtlCol="0">
            <a:spAutoFit/>
          </a:bodyPr>
          <a:lstStyle/>
          <a:p>
            <a:pPr algn="ctr"/>
            <a:r>
              <a:rPr lang="pl-PL" sz="9600" b="1" dirty="0" smtClean="0">
                <a:solidFill>
                  <a:schemeClr val="accent6">
                    <a:lumMod val="60000"/>
                    <a:lumOff val="40000"/>
                  </a:schemeClr>
                </a:solidFill>
              </a:rPr>
              <a:t>?</a:t>
            </a:r>
            <a:endParaRPr lang="en-US" sz="9600" b="1" dirty="0" smtClean="0">
              <a:solidFill>
                <a:schemeClr val="accent6">
                  <a:lumMod val="60000"/>
                  <a:lumOff val="40000"/>
                </a:schemeClr>
              </a:solidFill>
            </a:endParaRPr>
          </a:p>
        </p:txBody>
      </p:sp>
      <p:sp>
        <p:nvSpPr>
          <p:cNvPr id="10" name="Symbol zastępczy zawartości 2"/>
          <p:cNvSpPr txBox="1">
            <a:spLocks/>
          </p:cNvSpPr>
          <p:nvPr/>
        </p:nvSpPr>
        <p:spPr>
          <a:xfrm>
            <a:off x="3420094" y="1460665"/>
            <a:ext cx="5409581" cy="1686288"/>
          </a:xfrm>
          <a:prstGeom prst="rect">
            <a:avLst/>
          </a:prstGeom>
        </p:spPr>
        <p:txBody>
          <a:bodyPr>
            <a:noAutofit/>
          </a:bodyPr>
          <a:lstStyle>
            <a:lvl1pPr marL="342900" indent="-3429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1pPr>
            <a:lvl2pPr marL="742950" indent="-28575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2pPr>
            <a:lvl3pPr marL="11430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3pPr>
            <a:lvl4pPr marL="16002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4pPr>
            <a:lvl5pPr marL="20574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30000"/>
              </a:lnSpc>
              <a:spcBef>
                <a:spcPts val="100"/>
              </a:spcBef>
              <a:spcAft>
                <a:spcPts val="100"/>
              </a:spcAft>
              <a:buClr>
                <a:schemeClr val="accent2"/>
              </a:buClr>
            </a:pPr>
            <a:r>
              <a:rPr lang="pl-PL" sz="1600" b="1" u="sng" kern="0" cap="none" spc="0" dirty="0" smtClean="0">
                <a:solidFill>
                  <a:schemeClr val="accent1">
                    <a:lumMod val="75000"/>
                  </a:schemeClr>
                </a:solidFill>
                <a:latin typeface="+mn-lt"/>
              </a:rPr>
              <a:t>Skandale – specyficzne i niespecyficzne dla Zawiercia</a:t>
            </a:r>
          </a:p>
          <a:p>
            <a:pPr marL="177800" indent="-177800">
              <a:lnSpc>
                <a:spcPct val="130000"/>
              </a:lnSpc>
              <a:buClr>
                <a:schemeClr val="accent2"/>
              </a:buClr>
              <a:buFont typeface="Wingdings" pitchFamily="2" charset="2"/>
              <a:buChar char="Ø"/>
            </a:pPr>
            <a:r>
              <a:rPr lang="pl-PL" sz="1400" kern="0" cap="none" spc="0" dirty="0" smtClean="0">
                <a:solidFill>
                  <a:schemeClr val="tx1"/>
                </a:solidFill>
                <a:latin typeface="+mn-lt"/>
              </a:rPr>
              <a:t>Polskie szpitale toczy ogólna choroba: długi, niewydolność, kolejki, brak specjalistów – wszystkie te problemy są też tutaj</a:t>
            </a:r>
          </a:p>
          <a:p>
            <a:pPr marL="177800" indent="-177800">
              <a:lnSpc>
                <a:spcPct val="130000"/>
              </a:lnSpc>
              <a:buClr>
                <a:schemeClr val="accent2"/>
              </a:buClr>
              <a:buFont typeface="Wingdings" pitchFamily="2" charset="2"/>
              <a:buChar char="Ø"/>
            </a:pPr>
            <a:r>
              <a:rPr lang="pl-PL" sz="1400" kern="0" cap="none" spc="0" dirty="0" smtClean="0">
                <a:solidFill>
                  <a:schemeClr val="tx1"/>
                </a:solidFill>
                <a:latin typeface="+mn-lt"/>
              </a:rPr>
              <a:t>Lekarze, którzy nie przejmują się pacjentami, każą na siebie czekać, nie szanują ludzi</a:t>
            </a:r>
          </a:p>
        </p:txBody>
      </p:sp>
      <p:sp>
        <p:nvSpPr>
          <p:cNvPr id="2" name="pole tekstowe 1"/>
          <p:cNvSpPr txBox="1"/>
          <p:nvPr/>
        </p:nvSpPr>
        <p:spPr>
          <a:xfrm>
            <a:off x="166255" y="1313390"/>
            <a:ext cx="1864426" cy="338554"/>
          </a:xfrm>
          <a:prstGeom prst="rect">
            <a:avLst/>
          </a:prstGeom>
          <a:noFill/>
        </p:spPr>
        <p:txBody>
          <a:bodyPr wrap="square" rtlCol="0">
            <a:spAutoFit/>
          </a:bodyPr>
          <a:lstStyle/>
          <a:p>
            <a:pPr algn="ctr"/>
            <a:r>
              <a:rPr lang="pl-PL" sz="1600" b="1" dirty="0" smtClean="0">
                <a:solidFill>
                  <a:schemeClr val="accent6">
                    <a:lumMod val="60000"/>
                    <a:lumOff val="40000"/>
                  </a:schemeClr>
                </a:solidFill>
              </a:rPr>
              <a:t>GALERIA</a:t>
            </a:r>
            <a:endParaRPr lang="en-US" sz="1600" b="1" dirty="0" smtClean="0">
              <a:solidFill>
                <a:schemeClr val="accent6">
                  <a:lumMod val="60000"/>
                  <a:lumOff val="40000"/>
                </a:schemeClr>
              </a:solidFill>
            </a:endParaRPr>
          </a:p>
        </p:txBody>
      </p:sp>
      <p:pic>
        <p:nvPicPr>
          <p:cNvPr id="2050" name="Picture 2" descr="http://d.naszemiasto.pl/k/r/b8/01/4f4e4aa2be9a9_o.jpg">
            <a:hlinkClick r:id="rId3"/>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66671" y="1262819"/>
            <a:ext cx="2981056" cy="1984874"/>
          </a:xfrm>
          <a:prstGeom prst="rect">
            <a:avLst/>
          </a:prstGeom>
          <a:noFill/>
          <a:extLst>
            <a:ext uri="{909E8E84-426E-40DD-AFC4-6F175D3DCCD1}">
              <a14:hiddenFill xmlns:a14="http://schemas.microsoft.com/office/drawing/2010/main">
                <a:solidFill>
                  <a:srgbClr val="FFFFFF"/>
                </a:solidFill>
              </a14:hiddenFill>
            </a:ext>
          </a:extLst>
        </p:spPr>
      </p:pic>
      <p:sp>
        <p:nvSpPr>
          <p:cNvPr id="3" name="pole tekstowe 2"/>
          <p:cNvSpPr txBox="1"/>
          <p:nvPr/>
        </p:nvSpPr>
        <p:spPr>
          <a:xfrm>
            <a:off x="266671" y="3313216"/>
            <a:ext cx="1764010" cy="369332"/>
          </a:xfrm>
          <a:prstGeom prst="rect">
            <a:avLst/>
          </a:prstGeom>
          <a:noFill/>
        </p:spPr>
        <p:txBody>
          <a:bodyPr wrap="square" rtlCol="0">
            <a:spAutoFit/>
          </a:bodyPr>
          <a:lstStyle/>
          <a:p>
            <a:r>
              <a:rPr lang="pl-PL" sz="900" dirty="0" smtClean="0">
                <a:solidFill>
                  <a:schemeClr val="accent6">
                    <a:lumMod val="60000"/>
                    <a:lumOff val="40000"/>
                  </a:schemeClr>
                </a:solidFill>
              </a:rPr>
              <a:t>Fot. 2012, www.zaiwercie.naszemiasto.pl</a:t>
            </a:r>
            <a:endParaRPr lang="en-US" sz="900" dirty="0" smtClean="0">
              <a:solidFill>
                <a:schemeClr val="accent6">
                  <a:lumMod val="60000"/>
                  <a:lumOff val="40000"/>
                </a:schemeClr>
              </a:solidFill>
            </a:endParaRPr>
          </a:p>
        </p:txBody>
      </p:sp>
      <p:sp>
        <p:nvSpPr>
          <p:cNvPr id="17" name="Symbol zastępczy zawartości 2"/>
          <p:cNvSpPr txBox="1">
            <a:spLocks/>
          </p:cNvSpPr>
          <p:nvPr/>
        </p:nvSpPr>
        <p:spPr>
          <a:xfrm>
            <a:off x="342901" y="3801297"/>
            <a:ext cx="8439150" cy="2896386"/>
          </a:xfrm>
          <a:prstGeom prst="rect">
            <a:avLst/>
          </a:prstGeom>
        </p:spPr>
        <p:txBody>
          <a:bodyPr>
            <a:noAutofit/>
          </a:bodyPr>
          <a:lstStyle>
            <a:lvl1pPr marL="342900" indent="-3429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1pPr>
            <a:lvl2pPr marL="742950" indent="-28575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2pPr>
            <a:lvl3pPr marL="11430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3pPr>
            <a:lvl4pPr marL="16002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4pPr>
            <a:lvl5pPr marL="20574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7800" indent="-177800">
              <a:lnSpc>
                <a:spcPct val="130000"/>
              </a:lnSpc>
              <a:buClr>
                <a:schemeClr val="accent2"/>
              </a:buClr>
              <a:buFont typeface="Wingdings" pitchFamily="2" charset="2"/>
              <a:buChar char="Ø"/>
            </a:pPr>
            <a:r>
              <a:rPr lang="pl-PL" sz="1400" kern="0" cap="none" spc="0" dirty="0" smtClean="0">
                <a:solidFill>
                  <a:schemeClr val="tx1"/>
                </a:solidFill>
                <a:latin typeface="+mn-lt"/>
              </a:rPr>
              <a:t>To wszystko jest też w Zawierciu, ALE na to nakładają się </a:t>
            </a:r>
            <a:r>
              <a:rPr lang="pl-PL" sz="1400" b="1" kern="0" cap="none" spc="0" dirty="0" smtClean="0">
                <a:solidFill>
                  <a:schemeClr val="tx1"/>
                </a:solidFill>
                <a:latin typeface="+mn-lt"/>
              </a:rPr>
              <a:t>problemy dodatkowe</a:t>
            </a:r>
            <a:r>
              <a:rPr lang="pl-PL" sz="1400" kern="0" cap="none" spc="0" dirty="0" smtClean="0">
                <a:solidFill>
                  <a:schemeClr val="tx1"/>
                </a:solidFill>
                <a:latin typeface="+mn-lt"/>
              </a:rPr>
              <a:t>:</a:t>
            </a:r>
          </a:p>
          <a:p>
            <a:pPr marL="577850" lvl="1" indent="-177800">
              <a:lnSpc>
                <a:spcPct val="130000"/>
              </a:lnSpc>
              <a:buClr>
                <a:schemeClr val="accent2"/>
              </a:buClr>
              <a:buFont typeface="Wingdings" pitchFamily="2" charset="2"/>
              <a:buChar char="Ø"/>
            </a:pPr>
            <a:r>
              <a:rPr lang="pl-PL" sz="1400" b="1" kern="0" cap="none" spc="0" dirty="0" smtClean="0">
                <a:solidFill>
                  <a:schemeClr val="tx1"/>
                </a:solidFill>
                <a:latin typeface="+mn-lt"/>
              </a:rPr>
              <a:t>Podejrzane obsadzanie stanowisk</a:t>
            </a:r>
            <a:r>
              <a:rPr lang="pl-PL" sz="1400" kern="0" cap="none" spc="0" dirty="0" smtClean="0">
                <a:solidFill>
                  <a:schemeClr val="tx1"/>
                </a:solidFill>
                <a:latin typeface="+mn-lt"/>
              </a:rPr>
              <a:t>: odwołane konkursy, kochanki na stanowiskach, koligacje rodzinne</a:t>
            </a:r>
          </a:p>
          <a:p>
            <a:pPr marL="577850" lvl="1" indent="-177800">
              <a:lnSpc>
                <a:spcPct val="130000"/>
              </a:lnSpc>
              <a:buClr>
                <a:schemeClr val="accent2"/>
              </a:buClr>
              <a:buFont typeface="Wingdings" pitchFamily="2" charset="2"/>
              <a:buChar char="Ø"/>
            </a:pPr>
            <a:r>
              <a:rPr lang="pl-PL" sz="1400" b="1" kern="0" cap="none" spc="0" dirty="0" smtClean="0">
                <a:solidFill>
                  <a:schemeClr val="tx1"/>
                </a:solidFill>
                <a:latin typeface="+mn-lt"/>
              </a:rPr>
              <a:t>Dwa zakłady </a:t>
            </a:r>
            <a:r>
              <a:rPr lang="pl-PL" sz="1400" kern="0" cap="none" spc="0" dirty="0" smtClean="0">
                <a:solidFill>
                  <a:schemeClr val="tx1"/>
                </a:solidFill>
                <a:latin typeface="+mn-lt"/>
              </a:rPr>
              <a:t>opieki medycznej – lekarze pracują w dwóch miejscach jednocześnie, ciągle kogoś nie ma, a pensje pobierają podwójnie</a:t>
            </a:r>
          </a:p>
          <a:p>
            <a:pPr marL="577850" lvl="1" indent="-177800">
              <a:lnSpc>
                <a:spcPct val="130000"/>
              </a:lnSpc>
              <a:buClr>
                <a:schemeClr val="accent2"/>
              </a:buClr>
              <a:buFont typeface="Wingdings" pitchFamily="2" charset="2"/>
              <a:buChar char="Ø"/>
            </a:pPr>
            <a:r>
              <a:rPr lang="pl-PL" sz="1400" kern="0" cap="none" spc="0" dirty="0" smtClean="0">
                <a:solidFill>
                  <a:schemeClr val="tx1"/>
                </a:solidFill>
                <a:latin typeface="+mn-lt"/>
              </a:rPr>
              <a:t>Zamykano szereg oddziałów, ale kiedy </a:t>
            </a:r>
            <a:r>
              <a:rPr lang="pl-PL" sz="1400" b="1" kern="0" cap="none" spc="0" dirty="0" smtClean="0">
                <a:solidFill>
                  <a:schemeClr val="tx1"/>
                </a:solidFill>
                <a:latin typeface="+mn-lt"/>
              </a:rPr>
              <a:t>zrobiło się głośno</a:t>
            </a:r>
            <a:r>
              <a:rPr lang="pl-PL" sz="1400" kern="0" cap="none" spc="0" dirty="0" smtClean="0">
                <a:solidFill>
                  <a:schemeClr val="tx1"/>
                </a:solidFill>
                <a:latin typeface="+mn-lt"/>
              </a:rPr>
              <a:t>, cofnięto te decyzje</a:t>
            </a:r>
          </a:p>
          <a:p>
            <a:pPr marL="577850" lvl="1" indent="-177800">
              <a:lnSpc>
                <a:spcPct val="130000"/>
              </a:lnSpc>
              <a:buClr>
                <a:schemeClr val="accent2"/>
              </a:buClr>
              <a:buFont typeface="Wingdings" pitchFamily="2" charset="2"/>
              <a:buChar char="Ø"/>
            </a:pPr>
            <a:r>
              <a:rPr lang="pl-PL" sz="1400" kern="0" cap="none" spc="0" dirty="0" smtClean="0">
                <a:solidFill>
                  <a:schemeClr val="tx1"/>
                </a:solidFill>
                <a:latin typeface="+mn-lt"/>
              </a:rPr>
              <a:t>Na dyżurze 2 pielęgniarki przypadają na </a:t>
            </a:r>
            <a:r>
              <a:rPr lang="pl-PL" sz="1400" b="1" kern="0" cap="none" spc="0" dirty="0" smtClean="0">
                <a:solidFill>
                  <a:schemeClr val="tx1"/>
                </a:solidFill>
                <a:latin typeface="+mn-lt"/>
              </a:rPr>
              <a:t>100 pacjentów</a:t>
            </a:r>
          </a:p>
          <a:p>
            <a:pPr marL="177800" indent="-177800">
              <a:lnSpc>
                <a:spcPct val="130000"/>
              </a:lnSpc>
              <a:buClr>
                <a:schemeClr val="accent2"/>
              </a:buClr>
              <a:buFont typeface="Wingdings" pitchFamily="2" charset="2"/>
              <a:buChar char="Ø"/>
            </a:pPr>
            <a:r>
              <a:rPr lang="pl-PL" sz="1400" kern="0" cap="none" spc="0" dirty="0" smtClean="0">
                <a:solidFill>
                  <a:schemeClr val="tx1"/>
                </a:solidFill>
                <a:latin typeface="+mn-lt"/>
              </a:rPr>
              <a:t>Wszystko to boli tym bardziej, że szpital w Myszkowie wychodzi na prostą, bo dostał </a:t>
            </a:r>
            <a:r>
              <a:rPr lang="pl-PL" sz="1400" b="1" kern="0" cap="none" spc="0" dirty="0" smtClean="0">
                <a:solidFill>
                  <a:schemeClr val="tx1"/>
                </a:solidFill>
                <a:latin typeface="+mn-lt"/>
              </a:rPr>
              <a:t>managera</a:t>
            </a:r>
            <a:r>
              <a:rPr lang="pl-PL" sz="1400" kern="0" cap="none" spc="0" dirty="0" smtClean="0">
                <a:solidFill>
                  <a:schemeClr val="tx1"/>
                </a:solidFill>
                <a:latin typeface="+mn-lt"/>
              </a:rPr>
              <a:t> z prawdziwego zdarzenia, </a:t>
            </a:r>
            <a:br>
              <a:rPr lang="pl-PL" sz="1400" kern="0" cap="none" spc="0" dirty="0" smtClean="0">
                <a:solidFill>
                  <a:schemeClr val="tx1"/>
                </a:solidFill>
                <a:latin typeface="+mn-lt"/>
              </a:rPr>
            </a:br>
            <a:r>
              <a:rPr lang="pl-PL" sz="1400" kern="0" cap="none" spc="0" dirty="0" smtClean="0">
                <a:solidFill>
                  <a:schemeClr val="tx1"/>
                </a:solidFill>
                <a:latin typeface="+mn-lt"/>
              </a:rPr>
              <a:t>a nie ’koleżankę’</a:t>
            </a:r>
          </a:p>
          <a:p>
            <a:pPr marL="177800" indent="-177800">
              <a:lnSpc>
                <a:spcPct val="130000"/>
              </a:lnSpc>
              <a:buClr>
                <a:schemeClr val="accent2"/>
              </a:buClr>
              <a:buFont typeface="Wingdings" pitchFamily="2" charset="2"/>
              <a:buChar char="Ø"/>
            </a:pPr>
            <a:r>
              <a:rPr lang="pl-PL" sz="1400" kern="0" cap="none" spc="0" dirty="0" smtClean="0">
                <a:solidFill>
                  <a:schemeClr val="tx1"/>
                </a:solidFill>
                <a:latin typeface="+mn-lt"/>
              </a:rPr>
              <a:t>Władze miasta bronią się: szpital jest </a:t>
            </a:r>
            <a:r>
              <a:rPr lang="pl-PL" sz="1400" b="1" kern="0" cap="none" spc="0" dirty="0" smtClean="0">
                <a:solidFill>
                  <a:schemeClr val="tx1"/>
                </a:solidFill>
                <a:latin typeface="+mn-lt"/>
              </a:rPr>
              <a:t>powiatowy</a:t>
            </a:r>
          </a:p>
          <a:p>
            <a:pPr marL="177800" indent="-177800">
              <a:lnSpc>
                <a:spcPct val="130000"/>
              </a:lnSpc>
              <a:buClr>
                <a:schemeClr val="accent2"/>
              </a:buClr>
              <a:buFont typeface="Wingdings" pitchFamily="2" charset="2"/>
              <a:buChar char="Ø"/>
            </a:pPr>
            <a:endParaRPr lang="pl-PL" sz="1400" kern="0" cap="none" spc="0" dirty="0" smtClean="0">
              <a:solidFill>
                <a:schemeClr val="tx1"/>
              </a:solidFill>
              <a:latin typeface="+mn-lt"/>
            </a:endParaRPr>
          </a:p>
        </p:txBody>
      </p:sp>
    </p:spTree>
    <p:extLst>
      <p:ext uri="{BB962C8B-B14F-4D97-AF65-F5344CB8AC3E}">
        <p14:creationId xmlns:p14="http://schemas.microsoft.com/office/powerpoint/2010/main" val="367457860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p:cNvSpPr>
            <a:spLocks noGrp="1"/>
          </p:cNvSpPr>
          <p:nvPr>
            <p:ph type="title"/>
          </p:nvPr>
        </p:nvSpPr>
        <p:spPr>
          <a:xfrm>
            <a:off x="827584" y="3613312"/>
            <a:ext cx="8057519" cy="492443"/>
          </a:xfrm>
        </p:spPr>
        <p:txBody>
          <a:bodyPr/>
          <a:lstStyle/>
          <a:p>
            <a:r>
              <a:rPr lang="pl-PL" sz="3200" b="1" dirty="0" smtClean="0">
                <a:latin typeface="+mn-lt"/>
              </a:rPr>
              <a:t>Opinie nt. referendum</a:t>
            </a:r>
            <a:endParaRPr lang="en-US" sz="3200" b="1" dirty="0">
              <a:latin typeface="+mn-lt"/>
            </a:endParaRPr>
          </a:p>
        </p:txBody>
      </p:sp>
    </p:spTree>
    <p:extLst>
      <p:ext uri="{BB962C8B-B14F-4D97-AF65-F5344CB8AC3E}">
        <p14:creationId xmlns:p14="http://schemas.microsoft.com/office/powerpoint/2010/main" val="26410777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4"/>
          <p:cNvSpPr>
            <a:spLocks noGrp="1"/>
          </p:cNvSpPr>
          <p:nvPr>
            <p:ph type="sldNum" sz="quarter" idx="23"/>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130C187-58E4-4D35-B113-68B3546FFBA5}" type="slidenum">
              <a:rPr smtClean="0">
                <a:solidFill>
                  <a:srgbClr val="86A4AA"/>
                </a:solidFill>
              </a:rPr>
              <a:pPr fontAlgn="base">
                <a:spcBef>
                  <a:spcPct val="0"/>
                </a:spcBef>
                <a:spcAft>
                  <a:spcPct val="0"/>
                </a:spcAft>
              </a:pPr>
              <a:t>32</a:t>
            </a:fld>
            <a:endParaRPr smtClean="0">
              <a:solidFill>
                <a:srgbClr val="86A4AA"/>
              </a:solidFill>
            </a:endParaRPr>
          </a:p>
        </p:txBody>
      </p:sp>
      <p:sp>
        <p:nvSpPr>
          <p:cNvPr id="5" name="Tytuł 3"/>
          <p:cNvSpPr txBox="1">
            <a:spLocks/>
          </p:cNvSpPr>
          <p:nvPr/>
        </p:nvSpPr>
        <p:spPr bwMode="auto">
          <a:xfrm>
            <a:off x="342900" y="361949"/>
            <a:ext cx="8439150" cy="523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eaLnBrk="0" hangingPunct="0"/>
            <a:r>
              <a:rPr lang="pl-PL" sz="2800" noProof="0" dirty="0" smtClean="0">
                <a:solidFill>
                  <a:srgbClr val="404040"/>
                </a:solidFill>
                <a:latin typeface="Georgia" pitchFamily="18" charset="0"/>
                <a:ea typeface="+mj-ea"/>
                <a:cs typeface="+mj-cs"/>
              </a:rPr>
              <a:t>Co ludzie wiedzą o referendum?</a:t>
            </a:r>
            <a:endParaRPr kumimoji="0" lang="pl-PL" sz="2800" b="0" i="0" u="none" strike="noStrike" kern="1200" cap="none" spc="0" normalizeH="0" baseline="0" noProof="0" dirty="0" smtClean="0">
              <a:ln>
                <a:noFill/>
              </a:ln>
              <a:solidFill>
                <a:srgbClr val="404040"/>
              </a:solidFill>
              <a:effectLst/>
              <a:uLnTx/>
              <a:uFillTx/>
              <a:latin typeface="+mn-lt"/>
              <a:ea typeface="+mj-ea"/>
              <a:cs typeface="+mj-cs"/>
            </a:endParaRPr>
          </a:p>
        </p:txBody>
      </p:sp>
      <p:sp>
        <p:nvSpPr>
          <p:cNvPr id="4" name="Symbol zastępczy zawartości 2"/>
          <p:cNvSpPr txBox="1">
            <a:spLocks/>
          </p:cNvSpPr>
          <p:nvPr/>
        </p:nvSpPr>
        <p:spPr>
          <a:xfrm>
            <a:off x="457200" y="1336976"/>
            <a:ext cx="7321138" cy="4600685"/>
          </a:xfrm>
          <a:prstGeom prst="rect">
            <a:avLst/>
          </a:prstGeom>
        </p:spPr>
        <p:txBody>
          <a:bodyPr>
            <a:noAutofit/>
          </a:bodyPr>
          <a:lstStyle>
            <a:lvl1pPr marL="342900" indent="-3429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1pPr>
            <a:lvl2pPr marL="742950" indent="-28575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2pPr>
            <a:lvl3pPr marL="11430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3pPr>
            <a:lvl4pPr marL="16002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4pPr>
            <a:lvl5pPr marL="20574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30000"/>
              </a:lnSpc>
              <a:spcBef>
                <a:spcPts val="100"/>
              </a:spcBef>
              <a:spcAft>
                <a:spcPts val="100"/>
              </a:spcAft>
              <a:buClr>
                <a:schemeClr val="accent2"/>
              </a:buClr>
            </a:pPr>
            <a:r>
              <a:rPr lang="pl-PL" sz="1600" b="1" u="sng" kern="0" cap="none" spc="0" dirty="0" smtClean="0">
                <a:solidFill>
                  <a:schemeClr val="accent1">
                    <a:lumMod val="75000"/>
                  </a:schemeClr>
                </a:solidFill>
                <a:latin typeface="+mn-lt"/>
              </a:rPr>
              <a:t>Referendum nie ma ‚czystej idei’</a:t>
            </a:r>
          </a:p>
          <a:p>
            <a:pPr marL="177800"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Z jednej strony referendum </a:t>
            </a:r>
            <a:r>
              <a:rPr lang="pl-PL" sz="1400" b="1" kern="0" cap="none" spc="0" dirty="0" smtClean="0">
                <a:solidFill>
                  <a:schemeClr val="tx1"/>
                </a:solidFill>
                <a:latin typeface="+mn-lt"/>
              </a:rPr>
              <a:t>budzi emocje</a:t>
            </a:r>
            <a:r>
              <a:rPr lang="pl-PL" sz="1400" kern="0" cap="none" spc="0" dirty="0" smtClean="0">
                <a:solidFill>
                  <a:schemeClr val="tx1"/>
                </a:solidFill>
                <a:latin typeface="+mn-lt"/>
              </a:rPr>
              <a:t>, bo sam prezydent budzi emocje – jest więc pewne poruszenie</a:t>
            </a:r>
          </a:p>
          <a:p>
            <a:pPr marL="177800"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Z drugiej strony jednak ludzie nie </a:t>
            </a:r>
            <a:r>
              <a:rPr lang="pl-PL" sz="1400" b="1" kern="0" cap="none" spc="0" dirty="0" smtClean="0">
                <a:solidFill>
                  <a:schemeClr val="tx1"/>
                </a:solidFill>
                <a:latin typeface="+mn-lt"/>
              </a:rPr>
              <a:t>mają nadziei na zmianę</a:t>
            </a:r>
            <a:r>
              <a:rPr lang="pl-PL" sz="1400" kern="0" cap="none" spc="0" dirty="0" smtClean="0">
                <a:solidFill>
                  <a:schemeClr val="tx1"/>
                </a:solidFill>
                <a:latin typeface="+mn-lt"/>
              </a:rPr>
              <a:t>, więc nie myślą o referendum jako o szansie na coś nowego</a:t>
            </a:r>
          </a:p>
          <a:p>
            <a:pPr marL="177800" indent="-177800">
              <a:lnSpc>
                <a:spcPct val="130000"/>
              </a:lnSpc>
              <a:spcBef>
                <a:spcPts val="100"/>
              </a:spcBef>
              <a:spcAft>
                <a:spcPts val="100"/>
              </a:spcAft>
              <a:buClr>
                <a:schemeClr val="accent2"/>
              </a:buClr>
              <a:buFont typeface="Wingdings" pitchFamily="2" charset="2"/>
              <a:buChar char="Ø"/>
            </a:pPr>
            <a:r>
              <a:rPr lang="pl-PL" sz="1400" b="1" kern="0" cap="none" spc="0" dirty="0" smtClean="0">
                <a:solidFill>
                  <a:schemeClr val="tx1"/>
                </a:solidFill>
                <a:latin typeface="+mn-lt"/>
              </a:rPr>
              <a:t>Nie widzą alternatywy </a:t>
            </a:r>
            <a:r>
              <a:rPr lang="pl-PL" sz="1400" kern="0" cap="none" spc="0" dirty="0" smtClean="0">
                <a:solidFill>
                  <a:schemeClr val="tx1"/>
                </a:solidFill>
                <a:latin typeface="+mn-lt"/>
              </a:rPr>
              <a:t>dla obecnej władzy, nie ma wyraźnego </a:t>
            </a:r>
            <a:r>
              <a:rPr lang="pl-PL" sz="1400" b="1" kern="0" cap="none" spc="0" dirty="0" smtClean="0">
                <a:solidFill>
                  <a:schemeClr val="tx1"/>
                </a:solidFill>
                <a:latin typeface="+mn-lt"/>
              </a:rPr>
              <a:t>lidera</a:t>
            </a:r>
            <a:r>
              <a:rPr lang="pl-PL" sz="1400" kern="0" cap="none" spc="0" dirty="0" smtClean="0">
                <a:solidFill>
                  <a:schemeClr val="tx1"/>
                </a:solidFill>
                <a:latin typeface="+mn-lt"/>
              </a:rPr>
              <a:t>, który mógłby ludzi pociągnąć</a:t>
            </a:r>
          </a:p>
          <a:p>
            <a:pPr marL="177800"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Mobilizacja ma wyłącznie </a:t>
            </a:r>
            <a:r>
              <a:rPr lang="pl-PL" sz="1400" b="1" kern="0" cap="none" spc="0" dirty="0" smtClean="0">
                <a:solidFill>
                  <a:schemeClr val="tx1"/>
                </a:solidFill>
                <a:latin typeface="+mn-lt"/>
              </a:rPr>
              <a:t>charakter negatywny, anty</a:t>
            </a:r>
          </a:p>
          <a:p>
            <a:pPr marL="177800"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Referendum jest postrzegane jako </a:t>
            </a:r>
            <a:r>
              <a:rPr lang="pl-PL" sz="1400" b="1" kern="0" cap="none" spc="0" dirty="0" smtClean="0">
                <a:solidFill>
                  <a:schemeClr val="tx1"/>
                </a:solidFill>
                <a:latin typeface="+mn-lt"/>
              </a:rPr>
              <a:t>rozgrywka grup interesu </a:t>
            </a:r>
            <a:r>
              <a:rPr lang="pl-PL" sz="1400" kern="0" cap="none" spc="0" dirty="0" smtClean="0">
                <a:solidFill>
                  <a:schemeClr val="tx1"/>
                </a:solidFill>
                <a:latin typeface="+mn-lt"/>
              </a:rPr>
              <a:t>– to nie walka o lepszą przyszłość dla Zawiercia, ale o lepsze życie dla określonej grupy (sklepikarze, lekarze) lub sprzeciw wobec Macha (ludzie, którym prezydent nacisnął na odcisk)</a:t>
            </a:r>
          </a:p>
          <a:p>
            <a:pPr marL="577850" lvl="1"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Wiele osób myśli o referendum jako o </a:t>
            </a:r>
            <a:r>
              <a:rPr lang="pl-PL" sz="1400" b="1" kern="0" cap="none" spc="0" dirty="0" smtClean="0">
                <a:solidFill>
                  <a:schemeClr val="tx1"/>
                </a:solidFill>
                <a:latin typeface="+mn-lt"/>
              </a:rPr>
              <a:t>plebiscycie </a:t>
            </a:r>
            <a:r>
              <a:rPr lang="pl-PL" sz="1400" b="1" kern="0" cap="none" spc="0" dirty="0" err="1" smtClean="0">
                <a:solidFill>
                  <a:schemeClr val="tx1"/>
                </a:solidFill>
                <a:latin typeface="+mn-lt"/>
              </a:rPr>
              <a:t>ws</a:t>
            </a:r>
            <a:r>
              <a:rPr lang="pl-PL" sz="1400" b="1" kern="0" cap="none" spc="0" dirty="0" smtClean="0">
                <a:solidFill>
                  <a:schemeClr val="tx1"/>
                </a:solidFill>
                <a:latin typeface="+mn-lt"/>
              </a:rPr>
              <a:t>. galerii handlowej</a:t>
            </a:r>
            <a:r>
              <a:rPr lang="pl-PL" sz="1400" kern="0" cap="none" spc="0" dirty="0" smtClean="0">
                <a:solidFill>
                  <a:schemeClr val="tx1"/>
                </a:solidFill>
                <a:latin typeface="+mn-lt"/>
              </a:rPr>
              <a:t>, której budowę popiera prezydent</a:t>
            </a:r>
          </a:p>
          <a:p>
            <a:pPr marL="177800"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Podpisy zbierało głównie PO i tak jest postrzegany ’prawdziwy inicjator’ , w oficjalnym komitecie są natomiast figuranci – tak, by układ miejski nie mógł im zaszkodzić (emeryci, ludzie niezależni)</a:t>
            </a:r>
          </a:p>
        </p:txBody>
      </p:sp>
      <p:grpSp>
        <p:nvGrpSpPr>
          <p:cNvPr id="7" name="Grupa 6"/>
          <p:cNvGrpSpPr>
            <a:grpSpLocks/>
          </p:cNvGrpSpPr>
          <p:nvPr/>
        </p:nvGrpSpPr>
        <p:grpSpPr bwMode="auto">
          <a:xfrm>
            <a:off x="468313" y="6083573"/>
            <a:ext cx="8496300" cy="585787"/>
            <a:chOff x="450155" y="5929044"/>
            <a:chExt cx="8496944" cy="586182"/>
          </a:xfrm>
        </p:grpSpPr>
        <p:sp>
          <p:nvSpPr>
            <p:cNvPr id="8" name="pole tekstowe 16"/>
            <p:cNvSpPr txBox="1">
              <a:spLocks noChangeArrowheads="1"/>
            </p:cNvSpPr>
            <p:nvPr/>
          </p:nvSpPr>
          <p:spPr bwMode="auto">
            <a:xfrm>
              <a:off x="1146413" y="6052742"/>
              <a:ext cx="7800686" cy="338782"/>
            </a:xfrm>
            <a:prstGeom prst="rect">
              <a:avLst/>
            </a:prstGeom>
            <a:noFill/>
            <a:ln w="9525">
              <a:noFill/>
              <a:miter lim="800000"/>
              <a:headEnd/>
              <a:tailEnd/>
            </a:ln>
          </p:spPr>
          <p:txBody>
            <a:bodyPr anchor="ctr">
              <a:spAutoFit/>
            </a:bodyPr>
            <a:lstStyle/>
            <a:p>
              <a:r>
                <a:rPr lang="pl-PL" sz="1600" b="1" dirty="0" smtClean="0">
                  <a:solidFill>
                    <a:srgbClr val="990033"/>
                  </a:solidFill>
                  <a:latin typeface="+mn-lt"/>
                </a:rPr>
                <a:t>REFERENDUM POTRZEBUJE POZYTYWNEJ EMOCJI I NADZIEI NA ZMIANĘ</a:t>
              </a:r>
            </a:p>
          </p:txBody>
        </p:sp>
        <p:sp>
          <p:nvSpPr>
            <p:cNvPr id="9" name="Freeform 23"/>
            <p:cNvSpPr>
              <a:spLocks noEditPoints="1"/>
            </p:cNvSpPr>
            <p:nvPr/>
          </p:nvSpPr>
          <p:spPr bwMode="auto">
            <a:xfrm>
              <a:off x="450155" y="5929044"/>
              <a:ext cx="593453" cy="586182"/>
            </a:xfrm>
            <a:custGeom>
              <a:avLst/>
              <a:gdLst>
                <a:gd name="T0" fmla="*/ 286 w 572"/>
                <a:gd name="T1" fmla="*/ 0 h 572"/>
                <a:gd name="T2" fmla="*/ 0 w 572"/>
                <a:gd name="T3" fmla="*/ 286 h 572"/>
                <a:gd name="T4" fmla="*/ 286 w 572"/>
                <a:gd name="T5" fmla="*/ 572 h 572"/>
                <a:gd name="T6" fmla="*/ 572 w 572"/>
                <a:gd name="T7" fmla="*/ 286 h 572"/>
                <a:gd name="T8" fmla="*/ 286 w 572"/>
                <a:gd name="T9" fmla="*/ 0 h 572"/>
                <a:gd name="T10" fmla="*/ 273 w 572"/>
                <a:gd name="T11" fmla="*/ 72 h 572"/>
                <a:gd name="T12" fmla="*/ 285 w 572"/>
                <a:gd name="T13" fmla="*/ 61 h 572"/>
                <a:gd name="T14" fmla="*/ 296 w 572"/>
                <a:gd name="T15" fmla="*/ 72 h 572"/>
                <a:gd name="T16" fmla="*/ 296 w 572"/>
                <a:gd name="T17" fmla="*/ 167 h 572"/>
                <a:gd name="T18" fmla="*/ 285 w 572"/>
                <a:gd name="T19" fmla="*/ 179 h 572"/>
                <a:gd name="T20" fmla="*/ 273 w 572"/>
                <a:gd name="T21" fmla="*/ 167 h 572"/>
                <a:gd name="T22" fmla="*/ 273 w 572"/>
                <a:gd name="T23" fmla="*/ 72 h 572"/>
                <a:gd name="T24" fmla="*/ 164 w 572"/>
                <a:gd name="T25" fmla="*/ 286 h 572"/>
                <a:gd name="T26" fmla="*/ 68 w 572"/>
                <a:gd name="T27" fmla="*/ 286 h 572"/>
                <a:gd name="T28" fmla="*/ 57 w 572"/>
                <a:gd name="T29" fmla="*/ 275 h 572"/>
                <a:gd name="T30" fmla="*/ 68 w 572"/>
                <a:gd name="T31" fmla="*/ 263 h 572"/>
                <a:gd name="T32" fmla="*/ 164 w 572"/>
                <a:gd name="T33" fmla="*/ 263 h 572"/>
                <a:gd name="T34" fmla="*/ 175 w 572"/>
                <a:gd name="T35" fmla="*/ 275 h 572"/>
                <a:gd name="T36" fmla="*/ 164 w 572"/>
                <a:gd name="T37" fmla="*/ 286 h 572"/>
                <a:gd name="T38" fmla="*/ 120 w 572"/>
                <a:gd name="T39" fmla="*/ 139 h 572"/>
                <a:gd name="T40" fmla="*/ 120 w 572"/>
                <a:gd name="T41" fmla="*/ 123 h 572"/>
                <a:gd name="T42" fmla="*/ 135 w 572"/>
                <a:gd name="T43" fmla="*/ 123 h 572"/>
                <a:gd name="T44" fmla="*/ 203 w 572"/>
                <a:gd name="T45" fmla="*/ 191 h 572"/>
                <a:gd name="T46" fmla="*/ 203 w 572"/>
                <a:gd name="T47" fmla="*/ 207 h 572"/>
                <a:gd name="T48" fmla="*/ 187 w 572"/>
                <a:gd name="T49" fmla="*/ 207 h 572"/>
                <a:gd name="T50" fmla="*/ 120 w 572"/>
                <a:gd name="T51" fmla="*/ 139 h 572"/>
                <a:gd name="T52" fmla="*/ 327 w 572"/>
                <a:gd name="T53" fmla="*/ 373 h 572"/>
                <a:gd name="T54" fmla="*/ 327 w 572"/>
                <a:gd name="T55" fmla="*/ 445 h 572"/>
                <a:gd name="T56" fmla="*/ 308 w 572"/>
                <a:gd name="T57" fmla="*/ 464 h 572"/>
                <a:gd name="T58" fmla="*/ 261 w 572"/>
                <a:gd name="T59" fmla="*/ 464 h 572"/>
                <a:gd name="T60" fmla="*/ 242 w 572"/>
                <a:gd name="T61" fmla="*/ 445 h 572"/>
                <a:gd name="T62" fmla="*/ 242 w 572"/>
                <a:gd name="T63" fmla="*/ 373 h 572"/>
                <a:gd name="T64" fmla="*/ 192 w 572"/>
                <a:gd name="T65" fmla="*/ 291 h 572"/>
                <a:gd name="T66" fmla="*/ 285 w 572"/>
                <a:gd name="T67" fmla="*/ 199 h 572"/>
                <a:gd name="T68" fmla="*/ 377 w 572"/>
                <a:gd name="T69" fmla="*/ 291 h 572"/>
                <a:gd name="T70" fmla="*/ 327 w 572"/>
                <a:gd name="T71" fmla="*/ 373 h 572"/>
                <a:gd name="T72" fmla="*/ 365 w 572"/>
                <a:gd name="T73" fmla="*/ 207 h 572"/>
                <a:gd name="T74" fmla="*/ 365 w 572"/>
                <a:gd name="T75" fmla="*/ 191 h 572"/>
                <a:gd name="T76" fmla="*/ 433 w 572"/>
                <a:gd name="T77" fmla="*/ 123 h 572"/>
                <a:gd name="T78" fmla="*/ 449 w 572"/>
                <a:gd name="T79" fmla="*/ 123 h 572"/>
                <a:gd name="T80" fmla="*/ 449 w 572"/>
                <a:gd name="T81" fmla="*/ 139 h 572"/>
                <a:gd name="T82" fmla="*/ 381 w 572"/>
                <a:gd name="T83" fmla="*/ 207 h 572"/>
                <a:gd name="T84" fmla="*/ 365 w 572"/>
                <a:gd name="T85" fmla="*/ 207 h 572"/>
                <a:gd name="T86" fmla="*/ 503 w 572"/>
                <a:gd name="T87" fmla="*/ 286 h 572"/>
                <a:gd name="T88" fmla="*/ 408 w 572"/>
                <a:gd name="T89" fmla="*/ 286 h 572"/>
                <a:gd name="T90" fmla="*/ 396 w 572"/>
                <a:gd name="T91" fmla="*/ 275 h 572"/>
                <a:gd name="T92" fmla="*/ 408 w 572"/>
                <a:gd name="T93" fmla="*/ 263 h 572"/>
                <a:gd name="T94" fmla="*/ 503 w 572"/>
                <a:gd name="T95" fmla="*/ 263 h 572"/>
                <a:gd name="T96" fmla="*/ 515 w 572"/>
                <a:gd name="T97" fmla="*/ 275 h 572"/>
                <a:gd name="T98" fmla="*/ 503 w 572"/>
                <a:gd name="T99" fmla="*/ 286 h 57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72"/>
                <a:gd name="T151" fmla="*/ 0 h 572"/>
                <a:gd name="T152" fmla="*/ 572 w 572"/>
                <a:gd name="T153" fmla="*/ 572 h 57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72" h="572">
                  <a:moveTo>
                    <a:pt x="286" y="0"/>
                  </a:moveTo>
                  <a:cubicBezTo>
                    <a:pt x="128" y="0"/>
                    <a:pt x="0" y="128"/>
                    <a:pt x="0" y="286"/>
                  </a:cubicBezTo>
                  <a:cubicBezTo>
                    <a:pt x="0" y="444"/>
                    <a:pt x="128" y="572"/>
                    <a:pt x="286" y="572"/>
                  </a:cubicBezTo>
                  <a:cubicBezTo>
                    <a:pt x="444" y="572"/>
                    <a:pt x="572" y="444"/>
                    <a:pt x="572" y="286"/>
                  </a:cubicBezTo>
                  <a:cubicBezTo>
                    <a:pt x="572" y="128"/>
                    <a:pt x="444" y="0"/>
                    <a:pt x="286" y="0"/>
                  </a:cubicBezTo>
                  <a:close/>
                  <a:moveTo>
                    <a:pt x="273" y="72"/>
                  </a:moveTo>
                  <a:cubicBezTo>
                    <a:pt x="273" y="66"/>
                    <a:pt x="278" y="61"/>
                    <a:pt x="285" y="61"/>
                  </a:cubicBezTo>
                  <a:cubicBezTo>
                    <a:pt x="291" y="61"/>
                    <a:pt x="296" y="66"/>
                    <a:pt x="296" y="72"/>
                  </a:cubicBezTo>
                  <a:cubicBezTo>
                    <a:pt x="296" y="167"/>
                    <a:pt x="296" y="167"/>
                    <a:pt x="296" y="167"/>
                  </a:cubicBezTo>
                  <a:cubicBezTo>
                    <a:pt x="296" y="174"/>
                    <a:pt x="291" y="179"/>
                    <a:pt x="285" y="179"/>
                  </a:cubicBezTo>
                  <a:cubicBezTo>
                    <a:pt x="278" y="179"/>
                    <a:pt x="273" y="174"/>
                    <a:pt x="273" y="167"/>
                  </a:cubicBezTo>
                  <a:lnTo>
                    <a:pt x="273" y="72"/>
                  </a:lnTo>
                  <a:close/>
                  <a:moveTo>
                    <a:pt x="164" y="286"/>
                  </a:moveTo>
                  <a:cubicBezTo>
                    <a:pt x="68" y="286"/>
                    <a:pt x="68" y="286"/>
                    <a:pt x="68" y="286"/>
                  </a:cubicBezTo>
                  <a:cubicBezTo>
                    <a:pt x="62" y="286"/>
                    <a:pt x="57" y="281"/>
                    <a:pt x="57" y="275"/>
                  </a:cubicBezTo>
                  <a:cubicBezTo>
                    <a:pt x="57" y="269"/>
                    <a:pt x="62" y="263"/>
                    <a:pt x="68" y="263"/>
                  </a:cubicBezTo>
                  <a:cubicBezTo>
                    <a:pt x="164" y="263"/>
                    <a:pt x="164" y="263"/>
                    <a:pt x="164" y="263"/>
                  </a:cubicBezTo>
                  <a:cubicBezTo>
                    <a:pt x="170" y="263"/>
                    <a:pt x="175" y="269"/>
                    <a:pt x="175" y="275"/>
                  </a:cubicBezTo>
                  <a:cubicBezTo>
                    <a:pt x="175" y="281"/>
                    <a:pt x="170" y="286"/>
                    <a:pt x="164" y="286"/>
                  </a:cubicBezTo>
                  <a:close/>
                  <a:moveTo>
                    <a:pt x="120" y="139"/>
                  </a:moveTo>
                  <a:cubicBezTo>
                    <a:pt x="115" y="135"/>
                    <a:pt x="115" y="127"/>
                    <a:pt x="120" y="123"/>
                  </a:cubicBezTo>
                  <a:cubicBezTo>
                    <a:pt x="124" y="119"/>
                    <a:pt x="131" y="119"/>
                    <a:pt x="135" y="123"/>
                  </a:cubicBezTo>
                  <a:cubicBezTo>
                    <a:pt x="203" y="191"/>
                    <a:pt x="203" y="191"/>
                    <a:pt x="203" y="191"/>
                  </a:cubicBezTo>
                  <a:cubicBezTo>
                    <a:pt x="207" y="195"/>
                    <a:pt x="207" y="202"/>
                    <a:pt x="203" y="207"/>
                  </a:cubicBezTo>
                  <a:cubicBezTo>
                    <a:pt x="199" y="211"/>
                    <a:pt x="192" y="211"/>
                    <a:pt x="187" y="207"/>
                  </a:cubicBezTo>
                  <a:lnTo>
                    <a:pt x="120" y="139"/>
                  </a:lnTo>
                  <a:close/>
                  <a:moveTo>
                    <a:pt x="327" y="373"/>
                  </a:moveTo>
                  <a:cubicBezTo>
                    <a:pt x="327" y="445"/>
                    <a:pt x="327" y="445"/>
                    <a:pt x="327" y="445"/>
                  </a:cubicBezTo>
                  <a:cubicBezTo>
                    <a:pt x="327" y="455"/>
                    <a:pt x="319" y="464"/>
                    <a:pt x="308" y="464"/>
                  </a:cubicBezTo>
                  <a:cubicBezTo>
                    <a:pt x="261" y="464"/>
                    <a:pt x="261" y="464"/>
                    <a:pt x="261" y="464"/>
                  </a:cubicBezTo>
                  <a:cubicBezTo>
                    <a:pt x="251" y="464"/>
                    <a:pt x="242" y="455"/>
                    <a:pt x="242" y="445"/>
                  </a:cubicBezTo>
                  <a:cubicBezTo>
                    <a:pt x="242" y="373"/>
                    <a:pt x="242" y="373"/>
                    <a:pt x="242" y="373"/>
                  </a:cubicBezTo>
                  <a:cubicBezTo>
                    <a:pt x="212" y="358"/>
                    <a:pt x="192" y="327"/>
                    <a:pt x="192" y="291"/>
                  </a:cubicBezTo>
                  <a:cubicBezTo>
                    <a:pt x="192" y="240"/>
                    <a:pt x="233" y="199"/>
                    <a:pt x="285" y="199"/>
                  </a:cubicBezTo>
                  <a:cubicBezTo>
                    <a:pt x="336" y="199"/>
                    <a:pt x="377" y="240"/>
                    <a:pt x="377" y="291"/>
                  </a:cubicBezTo>
                  <a:cubicBezTo>
                    <a:pt x="377" y="327"/>
                    <a:pt x="357" y="358"/>
                    <a:pt x="327" y="373"/>
                  </a:cubicBezTo>
                  <a:close/>
                  <a:moveTo>
                    <a:pt x="365" y="207"/>
                  </a:moveTo>
                  <a:cubicBezTo>
                    <a:pt x="361" y="202"/>
                    <a:pt x="361" y="195"/>
                    <a:pt x="365" y="191"/>
                  </a:cubicBezTo>
                  <a:cubicBezTo>
                    <a:pt x="433" y="123"/>
                    <a:pt x="433" y="123"/>
                    <a:pt x="433" y="123"/>
                  </a:cubicBezTo>
                  <a:cubicBezTo>
                    <a:pt x="437" y="119"/>
                    <a:pt x="444" y="119"/>
                    <a:pt x="449" y="123"/>
                  </a:cubicBezTo>
                  <a:cubicBezTo>
                    <a:pt x="453" y="127"/>
                    <a:pt x="453" y="135"/>
                    <a:pt x="449" y="139"/>
                  </a:cubicBezTo>
                  <a:cubicBezTo>
                    <a:pt x="381" y="207"/>
                    <a:pt x="381" y="207"/>
                    <a:pt x="381" y="207"/>
                  </a:cubicBezTo>
                  <a:cubicBezTo>
                    <a:pt x="377" y="211"/>
                    <a:pt x="370" y="211"/>
                    <a:pt x="365" y="207"/>
                  </a:cubicBezTo>
                  <a:close/>
                  <a:moveTo>
                    <a:pt x="503" y="286"/>
                  </a:moveTo>
                  <a:cubicBezTo>
                    <a:pt x="408" y="286"/>
                    <a:pt x="408" y="286"/>
                    <a:pt x="408" y="286"/>
                  </a:cubicBezTo>
                  <a:cubicBezTo>
                    <a:pt x="401" y="286"/>
                    <a:pt x="396" y="281"/>
                    <a:pt x="396" y="275"/>
                  </a:cubicBezTo>
                  <a:cubicBezTo>
                    <a:pt x="396" y="269"/>
                    <a:pt x="401" y="263"/>
                    <a:pt x="408" y="263"/>
                  </a:cubicBezTo>
                  <a:cubicBezTo>
                    <a:pt x="503" y="263"/>
                    <a:pt x="503" y="263"/>
                    <a:pt x="503" y="263"/>
                  </a:cubicBezTo>
                  <a:cubicBezTo>
                    <a:pt x="510" y="263"/>
                    <a:pt x="515" y="269"/>
                    <a:pt x="515" y="275"/>
                  </a:cubicBezTo>
                  <a:cubicBezTo>
                    <a:pt x="515" y="281"/>
                    <a:pt x="510" y="286"/>
                    <a:pt x="503" y="286"/>
                  </a:cubicBezTo>
                  <a:close/>
                </a:path>
              </a:pathLst>
            </a:custGeom>
            <a:solidFill>
              <a:srgbClr val="990033"/>
            </a:solidFill>
            <a:ln w="28" cap="flat">
              <a:solidFill>
                <a:srgbClr val="FFFFFF"/>
              </a:solidFill>
              <a:prstDash val="solid"/>
              <a:miter lim="800000"/>
              <a:headEnd/>
              <a:tailEnd/>
            </a:ln>
          </p:spPr>
          <p:txBody>
            <a:bodyPr anchor="ctr"/>
            <a:lstStyle/>
            <a:p>
              <a:endParaRPr lang="pl-PL">
                <a:latin typeface="+mn-lt"/>
              </a:endParaRPr>
            </a:p>
          </p:txBody>
        </p:sp>
      </p:grpSp>
    </p:spTree>
    <p:extLst>
      <p:ext uri="{BB962C8B-B14F-4D97-AF65-F5344CB8AC3E}">
        <p14:creationId xmlns:p14="http://schemas.microsoft.com/office/powerpoint/2010/main" val="208096307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4"/>
          <p:cNvSpPr>
            <a:spLocks noGrp="1"/>
          </p:cNvSpPr>
          <p:nvPr>
            <p:ph type="sldNum" sz="quarter" idx="23"/>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130C187-58E4-4D35-B113-68B3546FFBA5}" type="slidenum">
              <a:rPr smtClean="0">
                <a:solidFill>
                  <a:srgbClr val="86A4AA"/>
                </a:solidFill>
              </a:rPr>
              <a:pPr fontAlgn="base">
                <a:spcBef>
                  <a:spcPct val="0"/>
                </a:spcBef>
                <a:spcAft>
                  <a:spcPct val="0"/>
                </a:spcAft>
              </a:pPr>
              <a:t>33</a:t>
            </a:fld>
            <a:endParaRPr smtClean="0">
              <a:solidFill>
                <a:srgbClr val="86A4AA"/>
              </a:solidFill>
            </a:endParaRPr>
          </a:p>
        </p:txBody>
      </p:sp>
      <p:sp>
        <p:nvSpPr>
          <p:cNvPr id="5" name="Tytuł 3"/>
          <p:cNvSpPr txBox="1">
            <a:spLocks/>
          </p:cNvSpPr>
          <p:nvPr/>
        </p:nvSpPr>
        <p:spPr bwMode="auto">
          <a:xfrm>
            <a:off x="342900" y="361949"/>
            <a:ext cx="8439150" cy="523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eaLnBrk="0" hangingPunct="0"/>
            <a:r>
              <a:rPr lang="pl-PL" sz="2800" noProof="0" dirty="0" smtClean="0">
                <a:solidFill>
                  <a:srgbClr val="404040"/>
                </a:solidFill>
                <a:latin typeface="Georgia" pitchFamily="18" charset="0"/>
                <a:ea typeface="+mj-ea"/>
                <a:cs typeface="+mj-cs"/>
              </a:rPr>
              <a:t>Czy są przekonani do idei?</a:t>
            </a:r>
            <a:endParaRPr kumimoji="0" lang="pl-PL" sz="2800" b="0" i="0" u="none" strike="noStrike" kern="1200" cap="none" spc="0" normalizeH="0" baseline="0" noProof="0" dirty="0" smtClean="0">
              <a:ln>
                <a:noFill/>
              </a:ln>
              <a:solidFill>
                <a:srgbClr val="404040"/>
              </a:solidFill>
              <a:effectLst/>
              <a:uLnTx/>
              <a:uFillTx/>
              <a:latin typeface="+mn-lt"/>
              <a:ea typeface="+mj-ea"/>
              <a:cs typeface="+mj-cs"/>
            </a:endParaRPr>
          </a:p>
        </p:txBody>
      </p:sp>
      <p:sp>
        <p:nvSpPr>
          <p:cNvPr id="6" name="Symbol zastępczy zawartości 2"/>
          <p:cNvSpPr txBox="1">
            <a:spLocks/>
          </p:cNvSpPr>
          <p:nvPr/>
        </p:nvSpPr>
        <p:spPr>
          <a:xfrm>
            <a:off x="455225" y="1211365"/>
            <a:ext cx="7560619" cy="4144405"/>
          </a:xfrm>
          <a:prstGeom prst="rect">
            <a:avLst/>
          </a:prstGeom>
        </p:spPr>
        <p:txBody>
          <a:bodyPr>
            <a:noAutofit/>
          </a:bodyPr>
          <a:lstStyle>
            <a:lvl1pPr marL="342900" indent="-3429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1pPr>
            <a:lvl2pPr marL="742950" indent="-28575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2pPr>
            <a:lvl3pPr marL="11430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3pPr>
            <a:lvl4pPr marL="16002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4pPr>
            <a:lvl5pPr marL="20574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30000"/>
              </a:lnSpc>
              <a:spcBef>
                <a:spcPts val="100"/>
              </a:spcBef>
              <a:spcAft>
                <a:spcPts val="100"/>
              </a:spcAft>
              <a:buClr>
                <a:schemeClr val="accent2"/>
              </a:buClr>
            </a:pPr>
            <a:r>
              <a:rPr lang="pl-PL" sz="1600" b="1" u="sng" kern="0" cap="none" spc="0" dirty="0" smtClean="0">
                <a:solidFill>
                  <a:schemeClr val="accent1">
                    <a:lumMod val="75000"/>
                  </a:schemeClr>
                </a:solidFill>
                <a:latin typeface="+mn-lt"/>
              </a:rPr>
              <a:t>Nie wiadomo, czy warto</a:t>
            </a:r>
          </a:p>
          <a:p>
            <a:pPr marL="177800"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Ludzie mają wątpliwości, czy warto zmieniać na rok władze, może lepiej </a:t>
            </a:r>
            <a:r>
              <a:rPr lang="pl-PL" sz="1400" b="1" kern="0" cap="none" spc="0" dirty="0" smtClean="0">
                <a:solidFill>
                  <a:schemeClr val="tx1"/>
                </a:solidFill>
                <a:latin typeface="+mn-lt"/>
              </a:rPr>
              <a:t>nich ci dokończą to, co zaczęli</a:t>
            </a:r>
            <a:endParaRPr lang="pl-PL" sz="1400" kern="0" cap="none" spc="0" dirty="0">
              <a:solidFill>
                <a:schemeClr val="tx1"/>
              </a:solidFill>
              <a:latin typeface="+mn-lt"/>
            </a:endParaRPr>
          </a:p>
          <a:p>
            <a:pPr marL="577850" lvl="1"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Tym bardziej, że nowa władza też będzie się ’</a:t>
            </a:r>
            <a:r>
              <a:rPr lang="pl-PL" sz="1400" kern="0" cap="none" spc="0" dirty="0" err="1" smtClean="0">
                <a:solidFill>
                  <a:schemeClr val="tx1"/>
                </a:solidFill>
                <a:latin typeface="+mn-lt"/>
              </a:rPr>
              <a:t>nachapywać</a:t>
            </a:r>
            <a:r>
              <a:rPr lang="pl-PL" sz="1400" kern="0" cap="none" spc="0" dirty="0" smtClean="0">
                <a:solidFill>
                  <a:schemeClr val="tx1"/>
                </a:solidFill>
                <a:latin typeface="+mn-lt"/>
              </a:rPr>
              <a:t>’, zacznie od krytykowania tego, co zrobili poprzednicy – to będzie popelina i stracony czas</a:t>
            </a:r>
          </a:p>
          <a:p>
            <a:pPr marL="177800"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Jest też przekonane, że </a:t>
            </a:r>
            <a:r>
              <a:rPr lang="pl-PL" sz="1400" b="1" kern="0" cap="none" spc="0" dirty="0" smtClean="0">
                <a:solidFill>
                  <a:schemeClr val="tx1"/>
                </a:solidFill>
                <a:latin typeface="+mn-lt"/>
              </a:rPr>
              <a:t>co Mach miał sprzedać, to już sprzedał </a:t>
            </a:r>
            <a:r>
              <a:rPr lang="pl-PL" sz="1400" kern="0" cap="none" spc="0" dirty="0" smtClean="0">
                <a:solidFill>
                  <a:schemeClr val="tx1"/>
                </a:solidFill>
                <a:latin typeface="+mn-lt"/>
              </a:rPr>
              <a:t>i tego nie da się już odkręcić – jest już za późno na naprawę</a:t>
            </a:r>
          </a:p>
          <a:p>
            <a:pPr marL="177800"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Wydaje się, że taką politykę przyjęła </a:t>
            </a:r>
            <a:r>
              <a:rPr lang="pl-PL" sz="1400" b="1" kern="0" cap="none" spc="0" dirty="0" smtClean="0">
                <a:solidFill>
                  <a:schemeClr val="tx1"/>
                </a:solidFill>
                <a:latin typeface="+mn-lt"/>
              </a:rPr>
              <a:t>lokalna władza – eksponuje koszty </a:t>
            </a:r>
            <a:r>
              <a:rPr lang="pl-PL" sz="1400" kern="0" cap="none" spc="0" dirty="0" smtClean="0">
                <a:solidFill>
                  <a:schemeClr val="tx1"/>
                </a:solidFill>
                <a:latin typeface="+mn-lt"/>
              </a:rPr>
              <a:t>(prawie 100.000 zł), jakie wynikają ze zorganizowania referendum, podkreślają to, że został tylko rok do standardowego terminu wyborów –</a:t>
            </a:r>
            <a:r>
              <a:rPr lang="pl-PL" sz="1400" b="1" kern="0" cap="none" spc="0" dirty="0" smtClean="0">
                <a:solidFill>
                  <a:schemeClr val="tx1"/>
                </a:solidFill>
                <a:latin typeface="+mn-lt"/>
              </a:rPr>
              <a:t> podważają celowość </a:t>
            </a:r>
            <a:r>
              <a:rPr lang="pl-PL" sz="1400" kern="0" cap="none" spc="0" dirty="0" smtClean="0">
                <a:solidFill>
                  <a:schemeClr val="tx1"/>
                </a:solidFill>
                <a:latin typeface="+mn-lt"/>
              </a:rPr>
              <a:t>inicjatywy, atakują osoby podpisane pod inicjatywą referendalną i ’osoby stojące za </a:t>
            </a:r>
            <a:r>
              <a:rPr lang="pl-PL" sz="1400" kern="0" cap="none" spc="0" dirty="0" err="1" smtClean="0">
                <a:solidFill>
                  <a:schemeClr val="tx1"/>
                </a:solidFill>
                <a:latin typeface="+mn-lt"/>
              </a:rPr>
              <a:t>referendystami</a:t>
            </a:r>
            <a:r>
              <a:rPr lang="pl-PL" sz="1400" kern="0" cap="none" spc="0" dirty="0" smtClean="0">
                <a:solidFill>
                  <a:schemeClr val="tx1"/>
                </a:solidFill>
                <a:latin typeface="+mn-lt"/>
              </a:rPr>
              <a:t>’ (wiemy, kto za tym stoi – język z poprzedniej epoki); i wydaje się, że wobec braku pozytywnej bazy dla referendum – argumenty te zaczynają </a:t>
            </a:r>
            <a:r>
              <a:rPr lang="pl-PL" sz="1400" b="1" kern="0" cap="none" spc="0" dirty="0" smtClean="0">
                <a:solidFill>
                  <a:schemeClr val="tx1"/>
                </a:solidFill>
                <a:latin typeface="+mn-lt"/>
              </a:rPr>
              <a:t>zyskiwać uznanie ludzi</a:t>
            </a:r>
          </a:p>
          <a:p>
            <a:pPr marL="177800" indent="-177800">
              <a:lnSpc>
                <a:spcPct val="130000"/>
              </a:lnSpc>
              <a:spcBef>
                <a:spcPts val="100"/>
              </a:spcBef>
              <a:spcAft>
                <a:spcPts val="100"/>
              </a:spcAft>
              <a:buClr>
                <a:schemeClr val="accent2"/>
              </a:buClr>
              <a:buFont typeface="Wingdings" pitchFamily="2" charset="2"/>
              <a:buChar char="Ø"/>
            </a:pPr>
            <a:endParaRPr lang="pl-PL" sz="1400" b="1" kern="0" cap="none" spc="0" dirty="0">
              <a:solidFill>
                <a:schemeClr val="tx1"/>
              </a:solidFill>
              <a:latin typeface="+mn-lt"/>
            </a:endParaRPr>
          </a:p>
          <a:p>
            <a:pPr marL="177800" indent="-177800">
              <a:lnSpc>
                <a:spcPct val="130000"/>
              </a:lnSpc>
              <a:spcBef>
                <a:spcPts val="100"/>
              </a:spcBef>
              <a:spcAft>
                <a:spcPts val="100"/>
              </a:spcAft>
              <a:buClr>
                <a:schemeClr val="accent2"/>
              </a:buClr>
              <a:buFont typeface="Wingdings" pitchFamily="2" charset="2"/>
              <a:buChar char="Ø"/>
            </a:pPr>
            <a:r>
              <a:rPr lang="pl-PL" sz="1400" b="1" kern="0" cap="none" spc="0" dirty="0" smtClean="0">
                <a:solidFill>
                  <a:schemeClr val="tx1"/>
                </a:solidFill>
                <a:latin typeface="+mn-lt"/>
              </a:rPr>
              <a:t>Istnieje więc ryzyko, że wiele osób nie weźmie udziału w referendum</a:t>
            </a:r>
          </a:p>
          <a:p>
            <a:pPr marL="177800" indent="-177800">
              <a:lnSpc>
                <a:spcPct val="130000"/>
              </a:lnSpc>
              <a:spcBef>
                <a:spcPts val="100"/>
              </a:spcBef>
              <a:spcAft>
                <a:spcPts val="100"/>
              </a:spcAft>
              <a:buClr>
                <a:schemeClr val="accent2"/>
              </a:buClr>
              <a:buFont typeface="Wingdings" pitchFamily="2" charset="2"/>
              <a:buChar char="Ø"/>
            </a:pPr>
            <a:endParaRPr lang="pl-PL" sz="1300" b="1" kern="0" cap="none" spc="0" dirty="0" smtClean="0">
              <a:solidFill>
                <a:schemeClr val="tx1"/>
              </a:solidFill>
              <a:latin typeface="+mn-lt"/>
            </a:endParaRPr>
          </a:p>
        </p:txBody>
      </p:sp>
      <p:grpSp>
        <p:nvGrpSpPr>
          <p:cNvPr id="7" name="Grupa 6"/>
          <p:cNvGrpSpPr>
            <a:grpSpLocks/>
          </p:cNvGrpSpPr>
          <p:nvPr/>
        </p:nvGrpSpPr>
        <p:grpSpPr bwMode="auto">
          <a:xfrm>
            <a:off x="468313" y="6083573"/>
            <a:ext cx="8496300" cy="585787"/>
            <a:chOff x="450155" y="5929044"/>
            <a:chExt cx="8496944" cy="586182"/>
          </a:xfrm>
        </p:grpSpPr>
        <p:sp>
          <p:nvSpPr>
            <p:cNvPr id="8" name="pole tekstowe 16"/>
            <p:cNvSpPr txBox="1">
              <a:spLocks noChangeArrowheads="1"/>
            </p:cNvSpPr>
            <p:nvPr/>
          </p:nvSpPr>
          <p:spPr bwMode="auto">
            <a:xfrm>
              <a:off x="1146413" y="5929549"/>
              <a:ext cx="7800686" cy="585169"/>
            </a:xfrm>
            <a:prstGeom prst="rect">
              <a:avLst/>
            </a:prstGeom>
            <a:noFill/>
            <a:ln w="9525">
              <a:noFill/>
              <a:miter lim="800000"/>
              <a:headEnd/>
              <a:tailEnd/>
            </a:ln>
          </p:spPr>
          <p:txBody>
            <a:bodyPr anchor="ctr">
              <a:spAutoFit/>
            </a:bodyPr>
            <a:lstStyle/>
            <a:p>
              <a:r>
                <a:rPr lang="pl-PL" sz="1600" b="1" dirty="0" smtClean="0">
                  <a:solidFill>
                    <a:srgbClr val="990033"/>
                  </a:solidFill>
                  <a:latin typeface="+mn-lt"/>
                </a:rPr>
                <a:t>LUDZIE MUSZĄ UWIERZYĆ W IDEĘ, MUSZĄ POCZUĆ, ŻE TO COŚ DA; </a:t>
              </a:r>
              <a:br>
                <a:rPr lang="pl-PL" sz="1600" b="1" dirty="0" smtClean="0">
                  <a:solidFill>
                    <a:srgbClr val="990033"/>
                  </a:solidFill>
                  <a:latin typeface="+mn-lt"/>
                </a:rPr>
              </a:br>
              <a:r>
                <a:rPr lang="pl-PL" sz="1600" b="1" dirty="0" smtClean="0">
                  <a:solidFill>
                    <a:srgbClr val="990033"/>
                  </a:solidFill>
                  <a:latin typeface="+mn-lt"/>
                </a:rPr>
                <a:t>BEZ TEGO MOGĄ W OGÓLE NIE PÓJŚĆ DO URN</a:t>
              </a:r>
            </a:p>
          </p:txBody>
        </p:sp>
        <p:sp>
          <p:nvSpPr>
            <p:cNvPr id="9" name="Freeform 23"/>
            <p:cNvSpPr>
              <a:spLocks noEditPoints="1"/>
            </p:cNvSpPr>
            <p:nvPr/>
          </p:nvSpPr>
          <p:spPr bwMode="auto">
            <a:xfrm>
              <a:off x="450155" y="5929044"/>
              <a:ext cx="593453" cy="586182"/>
            </a:xfrm>
            <a:custGeom>
              <a:avLst/>
              <a:gdLst>
                <a:gd name="T0" fmla="*/ 286 w 572"/>
                <a:gd name="T1" fmla="*/ 0 h 572"/>
                <a:gd name="T2" fmla="*/ 0 w 572"/>
                <a:gd name="T3" fmla="*/ 286 h 572"/>
                <a:gd name="T4" fmla="*/ 286 w 572"/>
                <a:gd name="T5" fmla="*/ 572 h 572"/>
                <a:gd name="T6" fmla="*/ 572 w 572"/>
                <a:gd name="T7" fmla="*/ 286 h 572"/>
                <a:gd name="T8" fmla="*/ 286 w 572"/>
                <a:gd name="T9" fmla="*/ 0 h 572"/>
                <a:gd name="T10" fmla="*/ 273 w 572"/>
                <a:gd name="T11" fmla="*/ 72 h 572"/>
                <a:gd name="T12" fmla="*/ 285 w 572"/>
                <a:gd name="T13" fmla="*/ 61 h 572"/>
                <a:gd name="T14" fmla="*/ 296 w 572"/>
                <a:gd name="T15" fmla="*/ 72 h 572"/>
                <a:gd name="T16" fmla="*/ 296 w 572"/>
                <a:gd name="T17" fmla="*/ 167 h 572"/>
                <a:gd name="T18" fmla="*/ 285 w 572"/>
                <a:gd name="T19" fmla="*/ 179 h 572"/>
                <a:gd name="T20" fmla="*/ 273 w 572"/>
                <a:gd name="T21" fmla="*/ 167 h 572"/>
                <a:gd name="T22" fmla="*/ 273 w 572"/>
                <a:gd name="T23" fmla="*/ 72 h 572"/>
                <a:gd name="T24" fmla="*/ 164 w 572"/>
                <a:gd name="T25" fmla="*/ 286 h 572"/>
                <a:gd name="T26" fmla="*/ 68 w 572"/>
                <a:gd name="T27" fmla="*/ 286 h 572"/>
                <a:gd name="T28" fmla="*/ 57 w 572"/>
                <a:gd name="T29" fmla="*/ 275 h 572"/>
                <a:gd name="T30" fmla="*/ 68 w 572"/>
                <a:gd name="T31" fmla="*/ 263 h 572"/>
                <a:gd name="T32" fmla="*/ 164 w 572"/>
                <a:gd name="T33" fmla="*/ 263 h 572"/>
                <a:gd name="T34" fmla="*/ 175 w 572"/>
                <a:gd name="T35" fmla="*/ 275 h 572"/>
                <a:gd name="T36" fmla="*/ 164 w 572"/>
                <a:gd name="T37" fmla="*/ 286 h 572"/>
                <a:gd name="T38" fmla="*/ 120 w 572"/>
                <a:gd name="T39" fmla="*/ 139 h 572"/>
                <a:gd name="T40" fmla="*/ 120 w 572"/>
                <a:gd name="T41" fmla="*/ 123 h 572"/>
                <a:gd name="T42" fmla="*/ 135 w 572"/>
                <a:gd name="T43" fmla="*/ 123 h 572"/>
                <a:gd name="T44" fmla="*/ 203 w 572"/>
                <a:gd name="T45" fmla="*/ 191 h 572"/>
                <a:gd name="T46" fmla="*/ 203 w 572"/>
                <a:gd name="T47" fmla="*/ 207 h 572"/>
                <a:gd name="T48" fmla="*/ 187 w 572"/>
                <a:gd name="T49" fmla="*/ 207 h 572"/>
                <a:gd name="T50" fmla="*/ 120 w 572"/>
                <a:gd name="T51" fmla="*/ 139 h 572"/>
                <a:gd name="T52" fmla="*/ 327 w 572"/>
                <a:gd name="T53" fmla="*/ 373 h 572"/>
                <a:gd name="T54" fmla="*/ 327 w 572"/>
                <a:gd name="T55" fmla="*/ 445 h 572"/>
                <a:gd name="T56" fmla="*/ 308 w 572"/>
                <a:gd name="T57" fmla="*/ 464 h 572"/>
                <a:gd name="T58" fmla="*/ 261 w 572"/>
                <a:gd name="T59" fmla="*/ 464 h 572"/>
                <a:gd name="T60" fmla="*/ 242 w 572"/>
                <a:gd name="T61" fmla="*/ 445 h 572"/>
                <a:gd name="T62" fmla="*/ 242 w 572"/>
                <a:gd name="T63" fmla="*/ 373 h 572"/>
                <a:gd name="T64" fmla="*/ 192 w 572"/>
                <a:gd name="T65" fmla="*/ 291 h 572"/>
                <a:gd name="T66" fmla="*/ 285 w 572"/>
                <a:gd name="T67" fmla="*/ 199 h 572"/>
                <a:gd name="T68" fmla="*/ 377 w 572"/>
                <a:gd name="T69" fmla="*/ 291 h 572"/>
                <a:gd name="T70" fmla="*/ 327 w 572"/>
                <a:gd name="T71" fmla="*/ 373 h 572"/>
                <a:gd name="T72" fmla="*/ 365 w 572"/>
                <a:gd name="T73" fmla="*/ 207 h 572"/>
                <a:gd name="T74" fmla="*/ 365 w 572"/>
                <a:gd name="T75" fmla="*/ 191 h 572"/>
                <a:gd name="T76" fmla="*/ 433 w 572"/>
                <a:gd name="T77" fmla="*/ 123 h 572"/>
                <a:gd name="T78" fmla="*/ 449 w 572"/>
                <a:gd name="T79" fmla="*/ 123 h 572"/>
                <a:gd name="T80" fmla="*/ 449 w 572"/>
                <a:gd name="T81" fmla="*/ 139 h 572"/>
                <a:gd name="T82" fmla="*/ 381 w 572"/>
                <a:gd name="T83" fmla="*/ 207 h 572"/>
                <a:gd name="T84" fmla="*/ 365 w 572"/>
                <a:gd name="T85" fmla="*/ 207 h 572"/>
                <a:gd name="T86" fmla="*/ 503 w 572"/>
                <a:gd name="T87" fmla="*/ 286 h 572"/>
                <a:gd name="T88" fmla="*/ 408 w 572"/>
                <a:gd name="T89" fmla="*/ 286 h 572"/>
                <a:gd name="T90" fmla="*/ 396 w 572"/>
                <a:gd name="T91" fmla="*/ 275 h 572"/>
                <a:gd name="T92" fmla="*/ 408 w 572"/>
                <a:gd name="T93" fmla="*/ 263 h 572"/>
                <a:gd name="T94" fmla="*/ 503 w 572"/>
                <a:gd name="T95" fmla="*/ 263 h 572"/>
                <a:gd name="T96" fmla="*/ 515 w 572"/>
                <a:gd name="T97" fmla="*/ 275 h 572"/>
                <a:gd name="T98" fmla="*/ 503 w 572"/>
                <a:gd name="T99" fmla="*/ 286 h 57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72"/>
                <a:gd name="T151" fmla="*/ 0 h 572"/>
                <a:gd name="T152" fmla="*/ 572 w 572"/>
                <a:gd name="T153" fmla="*/ 572 h 57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72" h="572">
                  <a:moveTo>
                    <a:pt x="286" y="0"/>
                  </a:moveTo>
                  <a:cubicBezTo>
                    <a:pt x="128" y="0"/>
                    <a:pt x="0" y="128"/>
                    <a:pt x="0" y="286"/>
                  </a:cubicBezTo>
                  <a:cubicBezTo>
                    <a:pt x="0" y="444"/>
                    <a:pt x="128" y="572"/>
                    <a:pt x="286" y="572"/>
                  </a:cubicBezTo>
                  <a:cubicBezTo>
                    <a:pt x="444" y="572"/>
                    <a:pt x="572" y="444"/>
                    <a:pt x="572" y="286"/>
                  </a:cubicBezTo>
                  <a:cubicBezTo>
                    <a:pt x="572" y="128"/>
                    <a:pt x="444" y="0"/>
                    <a:pt x="286" y="0"/>
                  </a:cubicBezTo>
                  <a:close/>
                  <a:moveTo>
                    <a:pt x="273" y="72"/>
                  </a:moveTo>
                  <a:cubicBezTo>
                    <a:pt x="273" y="66"/>
                    <a:pt x="278" y="61"/>
                    <a:pt x="285" y="61"/>
                  </a:cubicBezTo>
                  <a:cubicBezTo>
                    <a:pt x="291" y="61"/>
                    <a:pt x="296" y="66"/>
                    <a:pt x="296" y="72"/>
                  </a:cubicBezTo>
                  <a:cubicBezTo>
                    <a:pt x="296" y="167"/>
                    <a:pt x="296" y="167"/>
                    <a:pt x="296" y="167"/>
                  </a:cubicBezTo>
                  <a:cubicBezTo>
                    <a:pt x="296" y="174"/>
                    <a:pt x="291" y="179"/>
                    <a:pt x="285" y="179"/>
                  </a:cubicBezTo>
                  <a:cubicBezTo>
                    <a:pt x="278" y="179"/>
                    <a:pt x="273" y="174"/>
                    <a:pt x="273" y="167"/>
                  </a:cubicBezTo>
                  <a:lnTo>
                    <a:pt x="273" y="72"/>
                  </a:lnTo>
                  <a:close/>
                  <a:moveTo>
                    <a:pt x="164" y="286"/>
                  </a:moveTo>
                  <a:cubicBezTo>
                    <a:pt x="68" y="286"/>
                    <a:pt x="68" y="286"/>
                    <a:pt x="68" y="286"/>
                  </a:cubicBezTo>
                  <a:cubicBezTo>
                    <a:pt x="62" y="286"/>
                    <a:pt x="57" y="281"/>
                    <a:pt x="57" y="275"/>
                  </a:cubicBezTo>
                  <a:cubicBezTo>
                    <a:pt x="57" y="269"/>
                    <a:pt x="62" y="263"/>
                    <a:pt x="68" y="263"/>
                  </a:cubicBezTo>
                  <a:cubicBezTo>
                    <a:pt x="164" y="263"/>
                    <a:pt x="164" y="263"/>
                    <a:pt x="164" y="263"/>
                  </a:cubicBezTo>
                  <a:cubicBezTo>
                    <a:pt x="170" y="263"/>
                    <a:pt x="175" y="269"/>
                    <a:pt x="175" y="275"/>
                  </a:cubicBezTo>
                  <a:cubicBezTo>
                    <a:pt x="175" y="281"/>
                    <a:pt x="170" y="286"/>
                    <a:pt x="164" y="286"/>
                  </a:cubicBezTo>
                  <a:close/>
                  <a:moveTo>
                    <a:pt x="120" y="139"/>
                  </a:moveTo>
                  <a:cubicBezTo>
                    <a:pt x="115" y="135"/>
                    <a:pt x="115" y="127"/>
                    <a:pt x="120" y="123"/>
                  </a:cubicBezTo>
                  <a:cubicBezTo>
                    <a:pt x="124" y="119"/>
                    <a:pt x="131" y="119"/>
                    <a:pt x="135" y="123"/>
                  </a:cubicBezTo>
                  <a:cubicBezTo>
                    <a:pt x="203" y="191"/>
                    <a:pt x="203" y="191"/>
                    <a:pt x="203" y="191"/>
                  </a:cubicBezTo>
                  <a:cubicBezTo>
                    <a:pt x="207" y="195"/>
                    <a:pt x="207" y="202"/>
                    <a:pt x="203" y="207"/>
                  </a:cubicBezTo>
                  <a:cubicBezTo>
                    <a:pt x="199" y="211"/>
                    <a:pt x="192" y="211"/>
                    <a:pt x="187" y="207"/>
                  </a:cubicBezTo>
                  <a:lnTo>
                    <a:pt x="120" y="139"/>
                  </a:lnTo>
                  <a:close/>
                  <a:moveTo>
                    <a:pt x="327" y="373"/>
                  </a:moveTo>
                  <a:cubicBezTo>
                    <a:pt x="327" y="445"/>
                    <a:pt x="327" y="445"/>
                    <a:pt x="327" y="445"/>
                  </a:cubicBezTo>
                  <a:cubicBezTo>
                    <a:pt x="327" y="455"/>
                    <a:pt x="319" y="464"/>
                    <a:pt x="308" y="464"/>
                  </a:cubicBezTo>
                  <a:cubicBezTo>
                    <a:pt x="261" y="464"/>
                    <a:pt x="261" y="464"/>
                    <a:pt x="261" y="464"/>
                  </a:cubicBezTo>
                  <a:cubicBezTo>
                    <a:pt x="251" y="464"/>
                    <a:pt x="242" y="455"/>
                    <a:pt x="242" y="445"/>
                  </a:cubicBezTo>
                  <a:cubicBezTo>
                    <a:pt x="242" y="373"/>
                    <a:pt x="242" y="373"/>
                    <a:pt x="242" y="373"/>
                  </a:cubicBezTo>
                  <a:cubicBezTo>
                    <a:pt x="212" y="358"/>
                    <a:pt x="192" y="327"/>
                    <a:pt x="192" y="291"/>
                  </a:cubicBezTo>
                  <a:cubicBezTo>
                    <a:pt x="192" y="240"/>
                    <a:pt x="233" y="199"/>
                    <a:pt x="285" y="199"/>
                  </a:cubicBezTo>
                  <a:cubicBezTo>
                    <a:pt x="336" y="199"/>
                    <a:pt x="377" y="240"/>
                    <a:pt x="377" y="291"/>
                  </a:cubicBezTo>
                  <a:cubicBezTo>
                    <a:pt x="377" y="327"/>
                    <a:pt x="357" y="358"/>
                    <a:pt x="327" y="373"/>
                  </a:cubicBezTo>
                  <a:close/>
                  <a:moveTo>
                    <a:pt x="365" y="207"/>
                  </a:moveTo>
                  <a:cubicBezTo>
                    <a:pt x="361" y="202"/>
                    <a:pt x="361" y="195"/>
                    <a:pt x="365" y="191"/>
                  </a:cubicBezTo>
                  <a:cubicBezTo>
                    <a:pt x="433" y="123"/>
                    <a:pt x="433" y="123"/>
                    <a:pt x="433" y="123"/>
                  </a:cubicBezTo>
                  <a:cubicBezTo>
                    <a:pt x="437" y="119"/>
                    <a:pt x="444" y="119"/>
                    <a:pt x="449" y="123"/>
                  </a:cubicBezTo>
                  <a:cubicBezTo>
                    <a:pt x="453" y="127"/>
                    <a:pt x="453" y="135"/>
                    <a:pt x="449" y="139"/>
                  </a:cubicBezTo>
                  <a:cubicBezTo>
                    <a:pt x="381" y="207"/>
                    <a:pt x="381" y="207"/>
                    <a:pt x="381" y="207"/>
                  </a:cubicBezTo>
                  <a:cubicBezTo>
                    <a:pt x="377" y="211"/>
                    <a:pt x="370" y="211"/>
                    <a:pt x="365" y="207"/>
                  </a:cubicBezTo>
                  <a:close/>
                  <a:moveTo>
                    <a:pt x="503" y="286"/>
                  </a:moveTo>
                  <a:cubicBezTo>
                    <a:pt x="408" y="286"/>
                    <a:pt x="408" y="286"/>
                    <a:pt x="408" y="286"/>
                  </a:cubicBezTo>
                  <a:cubicBezTo>
                    <a:pt x="401" y="286"/>
                    <a:pt x="396" y="281"/>
                    <a:pt x="396" y="275"/>
                  </a:cubicBezTo>
                  <a:cubicBezTo>
                    <a:pt x="396" y="269"/>
                    <a:pt x="401" y="263"/>
                    <a:pt x="408" y="263"/>
                  </a:cubicBezTo>
                  <a:cubicBezTo>
                    <a:pt x="503" y="263"/>
                    <a:pt x="503" y="263"/>
                    <a:pt x="503" y="263"/>
                  </a:cubicBezTo>
                  <a:cubicBezTo>
                    <a:pt x="510" y="263"/>
                    <a:pt x="515" y="269"/>
                    <a:pt x="515" y="275"/>
                  </a:cubicBezTo>
                  <a:cubicBezTo>
                    <a:pt x="515" y="281"/>
                    <a:pt x="510" y="286"/>
                    <a:pt x="503" y="286"/>
                  </a:cubicBezTo>
                  <a:close/>
                </a:path>
              </a:pathLst>
            </a:custGeom>
            <a:solidFill>
              <a:srgbClr val="990033"/>
            </a:solidFill>
            <a:ln w="28" cap="flat">
              <a:solidFill>
                <a:srgbClr val="FFFFFF"/>
              </a:solidFill>
              <a:prstDash val="solid"/>
              <a:miter lim="800000"/>
              <a:headEnd/>
              <a:tailEnd/>
            </a:ln>
          </p:spPr>
          <p:txBody>
            <a:bodyPr anchor="ctr"/>
            <a:lstStyle/>
            <a:p>
              <a:endParaRPr lang="pl-PL">
                <a:latin typeface="+mn-lt"/>
              </a:endParaRPr>
            </a:p>
          </p:txBody>
        </p:sp>
      </p:grpSp>
    </p:spTree>
    <p:extLst>
      <p:ext uri="{BB962C8B-B14F-4D97-AF65-F5344CB8AC3E}">
        <p14:creationId xmlns:p14="http://schemas.microsoft.com/office/powerpoint/2010/main" val="87823988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ytuł 6"/>
          <p:cNvSpPr>
            <a:spLocks noGrp="1"/>
          </p:cNvSpPr>
          <p:nvPr>
            <p:ph type="title"/>
          </p:nvPr>
        </p:nvSpPr>
        <p:spPr>
          <a:xfrm>
            <a:off x="346074" y="445413"/>
            <a:ext cx="8797925" cy="430887"/>
          </a:xfrm>
        </p:spPr>
        <p:txBody>
          <a:bodyPr/>
          <a:lstStyle/>
          <a:p>
            <a:r>
              <a:rPr lang="pl-PL" dirty="0" smtClean="0"/>
              <a:t>Referendum w </a:t>
            </a:r>
            <a:r>
              <a:rPr lang="pl-PL" dirty="0"/>
              <a:t>sprawie odwołania prezydenta </a:t>
            </a:r>
            <a:r>
              <a:rPr lang="pl-PL" dirty="0" smtClean="0"/>
              <a:t>Zawiercia</a:t>
            </a:r>
            <a:endParaRPr lang="pl-PL" dirty="0"/>
          </a:p>
        </p:txBody>
      </p:sp>
      <p:sp>
        <p:nvSpPr>
          <p:cNvPr id="10" name="Symbol zastępczy tekstu 9"/>
          <p:cNvSpPr>
            <a:spLocks noGrp="1"/>
          </p:cNvSpPr>
          <p:nvPr>
            <p:ph type="body" sz="quarter" idx="19"/>
          </p:nvPr>
        </p:nvSpPr>
        <p:spPr>
          <a:xfrm>
            <a:off x="0" y="5617816"/>
            <a:ext cx="9144000" cy="692497"/>
          </a:xfrm>
        </p:spPr>
        <p:txBody>
          <a:bodyPr/>
          <a:lstStyle/>
          <a:p>
            <a:pPr lvl="0" algn="just"/>
            <a:r>
              <a:rPr lang="pl-PL" sz="1200" dirty="0" smtClean="0">
                <a:solidFill>
                  <a:srgbClr val="537177"/>
                </a:solidFill>
              </a:rPr>
              <a:t>Przeważającą większość zawiercian słyszała o referendum dotyczącym odwołania z funkcji prezydenta obecnie </a:t>
            </a:r>
            <a:r>
              <a:rPr lang="pl-PL" sz="1200" dirty="0">
                <a:solidFill>
                  <a:srgbClr val="537177"/>
                </a:solidFill>
              </a:rPr>
              <a:t>ją </a:t>
            </a:r>
            <a:r>
              <a:rPr lang="pl-PL" sz="1200" dirty="0" smtClean="0">
                <a:solidFill>
                  <a:srgbClr val="537177"/>
                </a:solidFill>
              </a:rPr>
              <a:t>sprawującego Ryszarda Macha. Udział w referendum deklaruje 43% badanych, nieco więcej mówi, że nie weźmie w nim udziału (47%), niezdecydowanych jest jeszcze 9% mieszkańców.</a:t>
            </a:r>
            <a:endParaRPr lang="pl-PL" dirty="0">
              <a:solidFill>
                <a:srgbClr val="537177"/>
              </a:solidFill>
            </a:endParaRPr>
          </a:p>
        </p:txBody>
      </p:sp>
      <p:sp>
        <p:nvSpPr>
          <p:cNvPr id="5" name="Symbol zastępczy stopki 4"/>
          <p:cNvSpPr>
            <a:spLocks noGrp="1"/>
          </p:cNvSpPr>
          <p:nvPr>
            <p:ph type="ftr" sz="quarter" idx="21"/>
          </p:nvPr>
        </p:nvSpPr>
        <p:spPr/>
        <p:txBody>
          <a:bodyPr/>
          <a:lstStyle/>
          <a:p>
            <a:pPr>
              <a:defRPr/>
            </a:pPr>
            <a:endParaRPr lang="pt-BR"/>
          </a:p>
        </p:txBody>
      </p:sp>
      <p:sp>
        <p:nvSpPr>
          <p:cNvPr id="6" name="Symbol zastępczy numeru slajdu 5"/>
          <p:cNvSpPr>
            <a:spLocks noGrp="1"/>
          </p:cNvSpPr>
          <p:nvPr>
            <p:ph type="sldNum" sz="quarter" idx="22"/>
          </p:nvPr>
        </p:nvSpPr>
        <p:spPr/>
        <p:txBody>
          <a:bodyPr/>
          <a:lstStyle/>
          <a:p>
            <a:pPr>
              <a:defRPr/>
            </a:pPr>
            <a:fld id="{7E780E03-1735-4FAF-8789-26E9DF0F7B86}" type="slidenum">
              <a:rPr lang="pl-PL" smtClean="0"/>
              <a:pPr>
                <a:defRPr/>
              </a:pPr>
              <a:t>34</a:t>
            </a:fld>
            <a:endParaRPr lang="pl-PL" dirty="0"/>
          </a:p>
        </p:txBody>
      </p:sp>
      <p:graphicFrame>
        <p:nvGraphicFramePr>
          <p:cNvPr id="12" name="Wykres 11"/>
          <p:cNvGraphicFramePr/>
          <p:nvPr>
            <p:extLst>
              <p:ext uri="{D42A27DB-BD31-4B8C-83A1-F6EECF244321}">
                <p14:modId xmlns:p14="http://schemas.microsoft.com/office/powerpoint/2010/main" val="3445486435"/>
              </p:ext>
            </p:extLst>
          </p:nvPr>
        </p:nvGraphicFramePr>
        <p:xfrm>
          <a:off x="0" y="2150520"/>
          <a:ext cx="4052454" cy="3028373"/>
        </p:xfrm>
        <a:graphic>
          <a:graphicData uri="http://schemas.openxmlformats.org/drawingml/2006/chart">
            <c:chart xmlns:c="http://schemas.openxmlformats.org/drawingml/2006/chart" xmlns:r="http://schemas.openxmlformats.org/officeDocument/2006/relationships" r:id="rId2"/>
          </a:graphicData>
        </a:graphic>
      </p:graphicFrame>
      <p:sp>
        <p:nvSpPr>
          <p:cNvPr id="17" name="pole tekstowe 9"/>
          <p:cNvSpPr txBox="1">
            <a:spLocks noChangeArrowheads="1"/>
          </p:cNvSpPr>
          <p:nvPr/>
        </p:nvSpPr>
        <p:spPr bwMode="auto">
          <a:xfrm>
            <a:off x="0" y="959450"/>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r>
              <a:rPr lang="pl-PL" sz="1000" b="1" dirty="0">
                <a:latin typeface="+mn-lt"/>
              </a:rPr>
              <a:t>Q11. Czy słyszał(a) Pan(i) o propozycji referendum w sprawie odwołania prezydenta Zawiercia Ryszarda </a:t>
            </a:r>
            <a:r>
              <a:rPr lang="pl-PL" sz="1000" b="1" dirty="0" smtClean="0">
                <a:latin typeface="+mn-lt"/>
              </a:rPr>
              <a:t>Macha?</a:t>
            </a:r>
            <a:r>
              <a:rPr lang="pl-PL" sz="1000" b="1" dirty="0">
                <a:latin typeface="+mn-lt"/>
              </a:rPr>
              <a:t/>
            </a:r>
            <a:br>
              <a:rPr lang="pl-PL" sz="1000" b="1" dirty="0">
                <a:latin typeface="+mn-lt"/>
              </a:rPr>
            </a:br>
            <a:r>
              <a:rPr lang="pl-PL" sz="1000" b="1" dirty="0">
                <a:latin typeface="+mn-lt"/>
              </a:rPr>
              <a:t>Q12. Czy wziąłby/ wzięłaby Pan(i) udział w takim referendum?</a:t>
            </a:r>
            <a:r>
              <a:rPr lang="pl-PL" sz="1000" b="1" dirty="0" smtClean="0">
                <a:latin typeface="+mn-lt"/>
              </a:rPr>
              <a:t/>
            </a:r>
            <a:br>
              <a:rPr lang="pl-PL" sz="1000" b="1" dirty="0" smtClean="0">
                <a:latin typeface="+mn-lt"/>
              </a:rPr>
            </a:br>
            <a:r>
              <a:rPr lang="pl-PL" sz="800" i="1" dirty="0" smtClean="0">
                <a:solidFill>
                  <a:srgbClr val="000000"/>
                </a:solidFill>
                <a:latin typeface="+mn-lt"/>
              </a:rPr>
              <a:t>Próba</a:t>
            </a:r>
            <a:r>
              <a:rPr lang="en-US" sz="800" i="1" dirty="0" smtClean="0">
                <a:solidFill>
                  <a:srgbClr val="000000"/>
                </a:solidFill>
                <a:latin typeface="+mn-lt"/>
              </a:rPr>
              <a:t>:</a:t>
            </a:r>
            <a:r>
              <a:rPr lang="pl-PL" sz="800" i="1" dirty="0" smtClean="0">
                <a:solidFill>
                  <a:srgbClr val="000000"/>
                </a:solidFill>
                <a:latin typeface="+mn-lt"/>
              </a:rPr>
              <a:t> mieszkańcy Zawiercia, N=500</a:t>
            </a:r>
            <a:endParaRPr lang="pl-PL" sz="800" i="1" dirty="0">
              <a:solidFill>
                <a:srgbClr val="000000"/>
              </a:solidFill>
              <a:latin typeface="+mn-lt"/>
            </a:endParaRPr>
          </a:p>
        </p:txBody>
      </p:sp>
      <p:graphicFrame>
        <p:nvGraphicFramePr>
          <p:cNvPr id="13" name="Wykres 12"/>
          <p:cNvGraphicFramePr/>
          <p:nvPr>
            <p:extLst>
              <p:ext uri="{D42A27DB-BD31-4B8C-83A1-F6EECF244321}">
                <p14:modId xmlns:p14="http://schemas.microsoft.com/office/powerpoint/2010/main" val="3012248406"/>
              </p:ext>
            </p:extLst>
          </p:nvPr>
        </p:nvGraphicFramePr>
        <p:xfrm>
          <a:off x="3806825" y="2337556"/>
          <a:ext cx="4052454" cy="3028373"/>
        </p:xfrm>
        <a:graphic>
          <a:graphicData uri="http://schemas.openxmlformats.org/drawingml/2006/chart">
            <c:chart xmlns:c="http://schemas.openxmlformats.org/drawingml/2006/chart" xmlns:r="http://schemas.openxmlformats.org/officeDocument/2006/relationships" r:id="rId3"/>
          </a:graphicData>
        </a:graphic>
      </p:graphicFrame>
      <p:sp>
        <p:nvSpPr>
          <p:cNvPr id="14" name="pole tekstowe 13"/>
          <p:cNvSpPr txBox="1"/>
          <p:nvPr/>
        </p:nvSpPr>
        <p:spPr>
          <a:xfrm>
            <a:off x="779244" y="1686027"/>
            <a:ext cx="2499159" cy="369332"/>
          </a:xfrm>
          <a:prstGeom prst="rect">
            <a:avLst/>
          </a:prstGeom>
          <a:noFill/>
          <a:effectLst>
            <a:glow rad="101600">
              <a:schemeClr val="accent1">
                <a:satMod val="175000"/>
                <a:alpha val="40000"/>
              </a:schemeClr>
            </a:glow>
          </a:effectLst>
        </p:spPr>
        <p:txBody>
          <a:bodyPr wrap="square" rtlCol="0">
            <a:spAutoFit/>
          </a:bodyPr>
          <a:lstStyle/>
          <a:p>
            <a:pPr algn="r"/>
            <a:r>
              <a:rPr lang="pl-PL" b="1" dirty="0" smtClean="0">
                <a:solidFill>
                  <a:srgbClr val="00B050"/>
                </a:solidFill>
                <a:latin typeface="+mn-lt"/>
              </a:rPr>
              <a:t>Słyszał(a) o referendum?</a:t>
            </a:r>
            <a:endParaRPr lang="en-US" b="1" dirty="0" smtClean="0">
              <a:solidFill>
                <a:srgbClr val="00B050"/>
              </a:solidFill>
              <a:latin typeface="+mn-lt"/>
            </a:endParaRPr>
          </a:p>
        </p:txBody>
      </p:sp>
      <p:sp>
        <p:nvSpPr>
          <p:cNvPr id="15" name="pole tekstowe 14"/>
          <p:cNvSpPr txBox="1"/>
          <p:nvPr/>
        </p:nvSpPr>
        <p:spPr>
          <a:xfrm>
            <a:off x="3896302" y="1686027"/>
            <a:ext cx="3962977" cy="369332"/>
          </a:xfrm>
          <a:prstGeom prst="rect">
            <a:avLst/>
          </a:prstGeom>
          <a:noFill/>
          <a:effectLst>
            <a:glow rad="101600">
              <a:schemeClr val="accent1">
                <a:satMod val="175000"/>
                <a:alpha val="40000"/>
              </a:schemeClr>
            </a:glow>
          </a:effectLst>
        </p:spPr>
        <p:txBody>
          <a:bodyPr wrap="square" rtlCol="0">
            <a:spAutoFit/>
          </a:bodyPr>
          <a:lstStyle/>
          <a:p>
            <a:pPr algn="r"/>
            <a:r>
              <a:rPr lang="pl-PL" b="1" dirty="0" smtClean="0">
                <a:solidFill>
                  <a:srgbClr val="00B050"/>
                </a:solidFill>
                <a:latin typeface="+mn-lt"/>
              </a:rPr>
              <a:t>Wzięłaby(wziąłby) </a:t>
            </a:r>
            <a:r>
              <a:rPr lang="pl-PL" b="1" dirty="0">
                <a:solidFill>
                  <a:srgbClr val="00B050"/>
                </a:solidFill>
                <a:latin typeface="+mn-lt"/>
              </a:rPr>
              <a:t>udział </a:t>
            </a:r>
            <a:r>
              <a:rPr lang="pl-PL" b="1" dirty="0" smtClean="0">
                <a:solidFill>
                  <a:srgbClr val="00B050"/>
                </a:solidFill>
                <a:latin typeface="+mn-lt"/>
              </a:rPr>
              <a:t>w referendum?</a:t>
            </a:r>
            <a:endParaRPr lang="en-US" b="1" dirty="0" smtClean="0">
              <a:solidFill>
                <a:srgbClr val="00B050"/>
              </a:solidFill>
              <a:latin typeface="+mn-lt"/>
            </a:endParaRPr>
          </a:p>
        </p:txBody>
      </p:sp>
      <p:sp>
        <p:nvSpPr>
          <p:cNvPr id="11" name="Dowolny kształt 10"/>
          <p:cNvSpPr/>
          <p:nvPr/>
        </p:nvSpPr>
        <p:spPr>
          <a:xfrm>
            <a:off x="7030412" y="2216531"/>
            <a:ext cx="2037389" cy="255055"/>
          </a:xfrm>
          <a:custGeom>
            <a:avLst/>
            <a:gdLst>
              <a:gd name="connsiteX0" fmla="*/ 0 w 3089902"/>
              <a:gd name="connsiteY0" fmla="*/ 0 h 399054"/>
              <a:gd name="connsiteX1" fmla="*/ 3089902 w 3089902"/>
              <a:gd name="connsiteY1" fmla="*/ 0 h 399054"/>
              <a:gd name="connsiteX2" fmla="*/ 3089902 w 3089902"/>
              <a:gd name="connsiteY2" fmla="*/ 399054 h 399054"/>
              <a:gd name="connsiteX3" fmla="*/ 0 w 3089902"/>
              <a:gd name="connsiteY3" fmla="*/ 399054 h 399054"/>
              <a:gd name="connsiteX4" fmla="*/ 0 w 3089902"/>
              <a:gd name="connsiteY4" fmla="*/ 0 h 399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9902" h="399054">
                <a:moveTo>
                  <a:pt x="0" y="0"/>
                </a:moveTo>
                <a:lnTo>
                  <a:pt x="3089902" y="0"/>
                </a:lnTo>
                <a:lnTo>
                  <a:pt x="3089902" y="399054"/>
                </a:lnTo>
                <a:lnTo>
                  <a:pt x="0" y="399054"/>
                </a:lnTo>
                <a:lnTo>
                  <a:pt x="0" y="0"/>
                </a:lnTo>
                <a:close/>
              </a:path>
            </a:pathLst>
          </a:custGeom>
          <a:ln>
            <a:solidFill>
              <a:schemeClr val="accent5">
                <a:alpha val="90000"/>
              </a:schemeClr>
            </a:solidFill>
          </a:ln>
        </p:spPr>
        <p:style>
          <a:lnRef idx="2">
            <a:schemeClr val="dk1">
              <a:alpha val="90000"/>
              <a:hueOff val="0"/>
              <a:satOff val="0"/>
              <a:lumOff val="0"/>
              <a:alphaOff val="0"/>
            </a:schemeClr>
          </a:lnRef>
          <a:fillRef idx="1">
            <a:schemeClr val="lt1">
              <a:alpha val="90000"/>
              <a:tint val="40000"/>
              <a:hueOff val="0"/>
              <a:satOff val="0"/>
              <a:lumOff val="0"/>
              <a:alphaOff val="0"/>
            </a:schemeClr>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96000" tIns="36000" rIns="36000" bIns="36000" numCol="1" spcCol="1270" anchor="ctr" anchorCtr="0">
            <a:noAutofit/>
          </a:bodyPr>
          <a:lstStyle/>
          <a:p>
            <a:pPr lvl="0" algn="l" defTabSz="400050">
              <a:lnSpc>
                <a:spcPct val="90000"/>
              </a:lnSpc>
              <a:spcBef>
                <a:spcPct val="0"/>
              </a:spcBef>
              <a:spcAft>
                <a:spcPct val="35000"/>
              </a:spcAft>
            </a:pPr>
            <a:r>
              <a:rPr lang="pl-PL" sz="900" kern="1200" dirty="0" smtClean="0">
                <a:solidFill>
                  <a:schemeClr val="accent5">
                    <a:lumMod val="50000"/>
                  </a:schemeClr>
                </a:solidFill>
              </a:rPr>
              <a:t>częściej </a:t>
            </a:r>
            <a:r>
              <a:rPr lang="pl-PL" sz="900" dirty="0" smtClean="0">
                <a:solidFill>
                  <a:schemeClr val="accent5">
                    <a:lumMod val="50000"/>
                  </a:schemeClr>
                </a:solidFill>
              </a:rPr>
              <a:t>wzięliby udział w referendum</a:t>
            </a:r>
            <a:r>
              <a:rPr lang="pl-PL" sz="900" kern="1200" dirty="0" smtClean="0">
                <a:solidFill>
                  <a:schemeClr val="accent5">
                    <a:lumMod val="50000"/>
                  </a:schemeClr>
                </a:solidFill>
              </a:rPr>
              <a:t>:</a:t>
            </a:r>
            <a:endParaRPr lang="pl-PL" sz="900" kern="1200" dirty="0">
              <a:solidFill>
                <a:schemeClr val="accent5">
                  <a:lumMod val="50000"/>
                </a:schemeClr>
              </a:solidFill>
            </a:endParaRPr>
          </a:p>
        </p:txBody>
      </p:sp>
      <p:sp>
        <p:nvSpPr>
          <p:cNvPr id="18" name="Dowolny kształt 17"/>
          <p:cNvSpPr/>
          <p:nvPr/>
        </p:nvSpPr>
        <p:spPr>
          <a:xfrm>
            <a:off x="7030411" y="2471586"/>
            <a:ext cx="2037389" cy="896941"/>
          </a:xfrm>
          <a:custGeom>
            <a:avLst/>
            <a:gdLst>
              <a:gd name="connsiteX0" fmla="*/ 0 w 3089902"/>
              <a:gd name="connsiteY0" fmla="*/ 0 h 399054"/>
              <a:gd name="connsiteX1" fmla="*/ 3089902 w 3089902"/>
              <a:gd name="connsiteY1" fmla="*/ 0 h 399054"/>
              <a:gd name="connsiteX2" fmla="*/ 3089902 w 3089902"/>
              <a:gd name="connsiteY2" fmla="*/ 399054 h 399054"/>
              <a:gd name="connsiteX3" fmla="*/ 0 w 3089902"/>
              <a:gd name="connsiteY3" fmla="*/ 399054 h 399054"/>
              <a:gd name="connsiteX4" fmla="*/ 0 w 3089902"/>
              <a:gd name="connsiteY4" fmla="*/ 0 h 399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9902" h="399054">
                <a:moveTo>
                  <a:pt x="0" y="0"/>
                </a:moveTo>
                <a:lnTo>
                  <a:pt x="3089902" y="0"/>
                </a:lnTo>
                <a:lnTo>
                  <a:pt x="3089902" y="399054"/>
                </a:lnTo>
                <a:lnTo>
                  <a:pt x="0" y="399054"/>
                </a:lnTo>
                <a:lnTo>
                  <a:pt x="0" y="0"/>
                </a:lnTo>
                <a:close/>
              </a:path>
            </a:pathLst>
          </a:custGeom>
          <a:ln>
            <a:solidFill>
              <a:schemeClr val="accent5">
                <a:alpha val="90000"/>
              </a:schemeClr>
            </a:solidFill>
          </a:ln>
        </p:spPr>
        <p:style>
          <a:lnRef idx="2">
            <a:schemeClr val="dk1">
              <a:alpha val="90000"/>
              <a:hueOff val="0"/>
              <a:satOff val="0"/>
              <a:lumOff val="0"/>
              <a:alphaOff val="0"/>
            </a:schemeClr>
          </a:lnRef>
          <a:fillRef idx="1">
            <a:schemeClr val="lt1">
              <a:alpha val="90000"/>
              <a:tint val="40000"/>
              <a:hueOff val="0"/>
              <a:satOff val="0"/>
              <a:lumOff val="0"/>
              <a:alphaOff val="0"/>
            </a:schemeClr>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96000" tIns="36000" rIns="36000" bIns="36000" numCol="1" spcCol="1270" anchor="ctr" anchorCtr="0">
            <a:noAutofit/>
          </a:bodyPr>
          <a:lstStyle/>
          <a:p>
            <a:pPr defTabSz="400050">
              <a:lnSpc>
                <a:spcPct val="90000"/>
              </a:lnSpc>
              <a:spcAft>
                <a:spcPct val="35000"/>
              </a:spcAft>
            </a:pPr>
            <a:r>
              <a:rPr lang="pl-PL" sz="900" dirty="0" smtClean="0">
                <a:solidFill>
                  <a:schemeClr val="accent5">
                    <a:lumMod val="50000"/>
                  </a:schemeClr>
                </a:solidFill>
              </a:rPr>
              <a:t>źle widzący sytuację </a:t>
            </a:r>
            <a:r>
              <a:rPr lang="pl-PL" sz="900" dirty="0">
                <a:solidFill>
                  <a:schemeClr val="accent5">
                    <a:lumMod val="50000"/>
                  </a:schemeClr>
                </a:solidFill>
              </a:rPr>
              <a:t>w </a:t>
            </a:r>
            <a:r>
              <a:rPr lang="pl-PL" sz="900" dirty="0" smtClean="0">
                <a:solidFill>
                  <a:schemeClr val="accent5">
                    <a:lumMod val="50000"/>
                  </a:schemeClr>
                </a:solidFill>
              </a:rPr>
              <a:t>Zawierciu, widzące zmiany in minus w mieście, </a:t>
            </a:r>
            <a:r>
              <a:rPr lang="pl-PL" sz="900" dirty="0">
                <a:solidFill>
                  <a:schemeClr val="accent5">
                    <a:lumMod val="50000"/>
                  </a:schemeClr>
                </a:solidFill>
              </a:rPr>
              <a:t>źle oceniające Macha</a:t>
            </a:r>
            <a:r>
              <a:rPr lang="pl-PL" sz="900" dirty="0" smtClean="0">
                <a:solidFill>
                  <a:schemeClr val="accent5">
                    <a:lumMod val="50000"/>
                  </a:schemeClr>
                </a:solidFill>
              </a:rPr>
              <a:t>, planujący zagłosować w </a:t>
            </a:r>
            <a:r>
              <a:rPr lang="pl-PL" sz="900" dirty="0">
                <a:solidFill>
                  <a:schemeClr val="accent5">
                    <a:lumMod val="50000"/>
                  </a:schemeClr>
                </a:solidFill>
              </a:rPr>
              <a:t>nowych </a:t>
            </a:r>
            <a:r>
              <a:rPr lang="pl-PL" sz="900" dirty="0" smtClean="0">
                <a:solidFill>
                  <a:schemeClr val="accent5">
                    <a:lumMod val="50000"/>
                  </a:schemeClr>
                </a:solidFill>
              </a:rPr>
              <a:t>wyborach, planujący głosować </a:t>
            </a:r>
            <a:r>
              <a:rPr lang="pl-PL" sz="900" dirty="0">
                <a:solidFill>
                  <a:schemeClr val="accent5">
                    <a:lumMod val="50000"/>
                  </a:schemeClr>
                </a:solidFill>
              </a:rPr>
              <a:t>na </a:t>
            </a:r>
            <a:r>
              <a:rPr lang="pl-PL" sz="900" dirty="0" smtClean="0">
                <a:solidFill>
                  <a:schemeClr val="accent5">
                    <a:lumMod val="50000"/>
                  </a:schemeClr>
                </a:solidFill>
              </a:rPr>
              <a:t>Mazura, głosujące </a:t>
            </a:r>
            <a:r>
              <a:rPr lang="pl-PL" sz="900" dirty="0">
                <a:solidFill>
                  <a:schemeClr val="accent5">
                    <a:lumMod val="50000"/>
                  </a:schemeClr>
                </a:solidFill>
              </a:rPr>
              <a:t>na </a:t>
            </a:r>
            <a:r>
              <a:rPr lang="pl-PL" sz="900" dirty="0" smtClean="0">
                <a:solidFill>
                  <a:schemeClr val="accent5">
                    <a:lumMod val="50000"/>
                  </a:schemeClr>
                </a:solidFill>
              </a:rPr>
              <a:t>niego w 2010</a:t>
            </a:r>
            <a:endParaRPr lang="pl-PL" sz="900" kern="1200" dirty="0">
              <a:solidFill>
                <a:schemeClr val="accent5">
                  <a:lumMod val="50000"/>
                </a:schemeClr>
              </a:solidFill>
            </a:endParaRPr>
          </a:p>
        </p:txBody>
      </p:sp>
      <p:sp>
        <p:nvSpPr>
          <p:cNvPr id="19" name="Dowolny kształt 18"/>
          <p:cNvSpPr/>
          <p:nvPr/>
        </p:nvSpPr>
        <p:spPr>
          <a:xfrm>
            <a:off x="6903297" y="2027297"/>
            <a:ext cx="458683" cy="458683"/>
          </a:xfrm>
          <a:custGeom>
            <a:avLst/>
            <a:gdLst>
              <a:gd name="connsiteX0" fmla="*/ 0 w 398855"/>
              <a:gd name="connsiteY0" fmla="*/ 199428 h 398855"/>
              <a:gd name="connsiteX1" fmla="*/ 199428 w 398855"/>
              <a:gd name="connsiteY1" fmla="*/ 0 h 398855"/>
              <a:gd name="connsiteX2" fmla="*/ 398856 w 398855"/>
              <a:gd name="connsiteY2" fmla="*/ 199428 h 398855"/>
              <a:gd name="connsiteX3" fmla="*/ 199428 w 398855"/>
              <a:gd name="connsiteY3" fmla="*/ 398856 h 398855"/>
              <a:gd name="connsiteX4" fmla="*/ 0 w 398855"/>
              <a:gd name="connsiteY4" fmla="*/ 199428 h 3988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855" h="398855">
                <a:moveTo>
                  <a:pt x="0" y="199428"/>
                </a:moveTo>
                <a:cubicBezTo>
                  <a:pt x="0" y="89287"/>
                  <a:pt x="89287" y="0"/>
                  <a:pt x="199428" y="0"/>
                </a:cubicBezTo>
                <a:cubicBezTo>
                  <a:pt x="309569" y="0"/>
                  <a:pt x="398856" y="89287"/>
                  <a:pt x="398856" y="199428"/>
                </a:cubicBezTo>
                <a:cubicBezTo>
                  <a:pt x="398856" y="309569"/>
                  <a:pt x="309569" y="398856"/>
                  <a:pt x="199428" y="398856"/>
                </a:cubicBezTo>
                <a:cubicBezTo>
                  <a:pt x="89287" y="398856"/>
                  <a:pt x="0" y="309569"/>
                  <a:pt x="0" y="199428"/>
                </a:cubicBezTo>
                <a:close/>
              </a:path>
            </a:pathLst>
          </a:custGeom>
          <a:solidFill>
            <a:schemeClr val="accent1"/>
          </a:solidFill>
        </p:spPr>
        <p:style>
          <a:lnRef idx="2">
            <a:schemeClr val="dk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58411" tIns="58411" rIns="58411" bIns="58411" numCol="1" spcCol="1270" anchor="ctr" anchorCtr="0">
            <a:noAutofit/>
          </a:bodyPr>
          <a:lstStyle/>
          <a:p>
            <a:pPr lvl="0" algn="ctr" defTabSz="933450">
              <a:lnSpc>
                <a:spcPct val="90000"/>
              </a:lnSpc>
              <a:spcBef>
                <a:spcPct val="0"/>
              </a:spcBef>
              <a:spcAft>
                <a:spcPct val="35000"/>
              </a:spcAft>
            </a:pPr>
            <a:r>
              <a:rPr lang="pl-PL" sz="2100" kern="1200" dirty="0" smtClean="0"/>
              <a:t>+</a:t>
            </a:r>
            <a:endParaRPr lang="pl-PL" sz="2100" kern="1200" dirty="0"/>
          </a:p>
        </p:txBody>
      </p:sp>
    </p:spTree>
    <p:extLst>
      <p:ext uri="{BB962C8B-B14F-4D97-AF65-F5344CB8AC3E}">
        <p14:creationId xmlns:p14="http://schemas.microsoft.com/office/powerpoint/2010/main" val="166703443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trzałka w prawo 2"/>
          <p:cNvSpPr/>
          <p:nvPr/>
        </p:nvSpPr>
        <p:spPr>
          <a:xfrm>
            <a:off x="2028825" y="2195835"/>
            <a:ext cx="2408093" cy="3002973"/>
          </a:xfrm>
          <a:prstGeom prst="rightArrow">
            <a:avLst>
              <a:gd name="adj1" fmla="val 67301"/>
              <a:gd name="adj2" fmla="val 18832"/>
            </a:avLst>
          </a:prstGeom>
          <a:solidFill>
            <a:schemeClr val="accent1">
              <a:lumMod val="20000"/>
              <a:lumOff val="80000"/>
            </a:schemeClr>
          </a:solidFill>
          <a:ln w="9525">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spAutoFit/>
          </a:bodyPr>
          <a:lstStyle/>
          <a:p>
            <a:pPr algn="ctr"/>
            <a:endParaRPr lang="pl-PL" dirty="0" err="1" smtClean="0">
              <a:solidFill>
                <a:srgbClr val="537177"/>
              </a:solidFill>
              <a:latin typeface="Arial Narrow" pitchFamily="34" charset="0"/>
            </a:endParaRPr>
          </a:p>
        </p:txBody>
      </p:sp>
      <p:graphicFrame>
        <p:nvGraphicFramePr>
          <p:cNvPr id="13" name="Wykres 12"/>
          <p:cNvGraphicFramePr/>
          <p:nvPr>
            <p:extLst>
              <p:ext uri="{D42A27DB-BD31-4B8C-83A1-F6EECF244321}">
                <p14:modId xmlns:p14="http://schemas.microsoft.com/office/powerpoint/2010/main" val="1641211080"/>
              </p:ext>
            </p:extLst>
          </p:nvPr>
        </p:nvGraphicFramePr>
        <p:xfrm>
          <a:off x="-128773" y="2194681"/>
          <a:ext cx="4052454" cy="3028373"/>
        </p:xfrm>
        <a:graphic>
          <a:graphicData uri="http://schemas.openxmlformats.org/drawingml/2006/chart">
            <c:chart xmlns:c="http://schemas.openxmlformats.org/drawingml/2006/chart" xmlns:r="http://schemas.openxmlformats.org/officeDocument/2006/relationships" r:id="rId2"/>
          </a:graphicData>
        </a:graphic>
      </p:graphicFrame>
      <p:sp>
        <p:nvSpPr>
          <p:cNvPr id="15" name="pole tekstowe 14"/>
          <p:cNvSpPr txBox="1"/>
          <p:nvPr/>
        </p:nvSpPr>
        <p:spPr>
          <a:xfrm>
            <a:off x="-39296" y="1686027"/>
            <a:ext cx="3962977" cy="369332"/>
          </a:xfrm>
          <a:prstGeom prst="rect">
            <a:avLst/>
          </a:prstGeom>
          <a:noFill/>
          <a:effectLst>
            <a:glow rad="101600">
              <a:schemeClr val="accent1">
                <a:satMod val="175000"/>
                <a:alpha val="40000"/>
              </a:schemeClr>
            </a:glow>
          </a:effectLst>
        </p:spPr>
        <p:txBody>
          <a:bodyPr wrap="square" rtlCol="0">
            <a:spAutoFit/>
          </a:bodyPr>
          <a:lstStyle/>
          <a:p>
            <a:pPr algn="r"/>
            <a:r>
              <a:rPr lang="pl-PL" b="1" dirty="0" smtClean="0">
                <a:solidFill>
                  <a:srgbClr val="00B050"/>
                </a:solidFill>
                <a:latin typeface="+mn-lt"/>
              </a:rPr>
              <a:t>Wzięłaby(wziąłby) </a:t>
            </a:r>
            <a:r>
              <a:rPr lang="pl-PL" b="1" dirty="0">
                <a:solidFill>
                  <a:srgbClr val="00B050"/>
                </a:solidFill>
                <a:latin typeface="+mn-lt"/>
              </a:rPr>
              <a:t>udział </a:t>
            </a:r>
            <a:r>
              <a:rPr lang="pl-PL" b="1" dirty="0" smtClean="0">
                <a:solidFill>
                  <a:srgbClr val="00B050"/>
                </a:solidFill>
                <a:latin typeface="+mn-lt"/>
              </a:rPr>
              <a:t>w referendum?</a:t>
            </a:r>
            <a:endParaRPr lang="en-US" b="1" dirty="0" smtClean="0">
              <a:solidFill>
                <a:srgbClr val="00B050"/>
              </a:solidFill>
              <a:latin typeface="+mn-lt"/>
            </a:endParaRPr>
          </a:p>
        </p:txBody>
      </p:sp>
      <p:sp>
        <p:nvSpPr>
          <p:cNvPr id="7" name="Tytuł 6"/>
          <p:cNvSpPr>
            <a:spLocks noGrp="1"/>
          </p:cNvSpPr>
          <p:nvPr>
            <p:ph type="title"/>
          </p:nvPr>
        </p:nvSpPr>
        <p:spPr>
          <a:xfrm>
            <a:off x="346074" y="445413"/>
            <a:ext cx="8797925" cy="430887"/>
          </a:xfrm>
        </p:spPr>
        <p:txBody>
          <a:bodyPr/>
          <a:lstStyle/>
          <a:p>
            <a:r>
              <a:rPr lang="pl-PL" dirty="0" smtClean="0"/>
              <a:t>Wzięcie udziału w referendum</a:t>
            </a:r>
            <a:endParaRPr lang="pl-PL" dirty="0"/>
          </a:p>
        </p:txBody>
      </p:sp>
      <p:sp>
        <p:nvSpPr>
          <p:cNvPr id="10" name="Symbol zastępczy tekstu 9"/>
          <p:cNvSpPr>
            <a:spLocks noGrp="1"/>
          </p:cNvSpPr>
          <p:nvPr>
            <p:ph type="body" sz="quarter" idx="19"/>
          </p:nvPr>
        </p:nvSpPr>
        <p:spPr>
          <a:xfrm>
            <a:off x="0" y="5617816"/>
            <a:ext cx="9144000" cy="692497"/>
          </a:xfrm>
        </p:spPr>
        <p:txBody>
          <a:bodyPr/>
          <a:lstStyle/>
          <a:p>
            <a:pPr lvl="0" algn="just"/>
            <a:r>
              <a:rPr lang="pl-PL" sz="1200" dirty="0" smtClean="0">
                <a:solidFill>
                  <a:srgbClr val="537177"/>
                </a:solidFill>
              </a:rPr>
              <a:t>Spośród tych osób, które deklarują chęć wzięcia udziału w referendum ponad połowa chce zagłosować za odwołaniem prezydenta, a jedna czwarta – przeciwko temu odwołaniu. Osób niezdecydowanych jest 12%, zaś 10% odmówiło odpowiedzi. </a:t>
            </a:r>
            <a:endParaRPr lang="pl-PL" dirty="0">
              <a:solidFill>
                <a:srgbClr val="537177"/>
              </a:solidFill>
            </a:endParaRPr>
          </a:p>
        </p:txBody>
      </p:sp>
      <p:sp>
        <p:nvSpPr>
          <p:cNvPr id="5" name="Symbol zastępczy stopki 4"/>
          <p:cNvSpPr>
            <a:spLocks noGrp="1"/>
          </p:cNvSpPr>
          <p:nvPr>
            <p:ph type="ftr" sz="quarter" idx="21"/>
          </p:nvPr>
        </p:nvSpPr>
        <p:spPr/>
        <p:txBody>
          <a:bodyPr/>
          <a:lstStyle/>
          <a:p>
            <a:pPr>
              <a:defRPr/>
            </a:pPr>
            <a:endParaRPr lang="pt-BR"/>
          </a:p>
        </p:txBody>
      </p:sp>
      <p:sp>
        <p:nvSpPr>
          <p:cNvPr id="6" name="Symbol zastępczy numeru slajdu 5"/>
          <p:cNvSpPr>
            <a:spLocks noGrp="1"/>
          </p:cNvSpPr>
          <p:nvPr>
            <p:ph type="sldNum" sz="quarter" idx="22"/>
          </p:nvPr>
        </p:nvSpPr>
        <p:spPr/>
        <p:txBody>
          <a:bodyPr/>
          <a:lstStyle/>
          <a:p>
            <a:pPr>
              <a:defRPr/>
            </a:pPr>
            <a:fld id="{7E780E03-1735-4FAF-8789-26E9DF0F7B86}" type="slidenum">
              <a:rPr lang="pl-PL" smtClean="0"/>
              <a:pPr>
                <a:defRPr/>
              </a:pPr>
              <a:t>35</a:t>
            </a:fld>
            <a:endParaRPr lang="pl-PL" dirty="0"/>
          </a:p>
        </p:txBody>
      </p:sp>
      <p:sp>
        <p:nvSpPr>
          <p:cNvPr id="17" name="pole tekstowe 9"/>
          <p:cNvSpPr txBox="1">
            <a:spLocks noChangeArrowheads="1"/>
          </p:cNvSpPr>
          <p:nvPr/>
        </p:nvSpPr>
        <p:spPr bwMode="auto">
          <a:xfrm>
            <a:off x="0" y="959450"/>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r>
              <a:rPr lang="pl-PL" sz="1000" b="1" dirty="0" smtClean="0">
                <a:latin typeface="+mn-lt"/>
              </a:rPr>
              <a:t>Q12</a:t>
            </a:r>
            <a:r>
              <a:rPr lang="pl-PL" sz="1000" b="1" dirty="0">
                <a:latin typeface="+mn-lt"/>
              </a:rPr>
              <a:t>. Czy wziąłby/ wzięłaby Pan(i) udział w takim referendum</a:t>
            </a:r>
            <a:r>
              <a:rPr lang="pl-PL" sz="1000" b="1" dirty="0" smtClean="0">
                <a:latin typeface="+mn-lt"/>
              </a:rPr>
              <a:t>?</a:t>
            </a:r>
            <a:r>
              <a:rPr lang="pl-PL" sz="1000" b="1" dirty="0">
                <a:latin typeface="+mn-lt"/>
              </a:rPr>
              <a:t/>
            </a:r>
            <a:br>
              <a:rPr lang="pl-PL" sz="1000" b="1" dirty="0">
                <a:latin typeface="+mn-lt"/>
              </a:rPr>
            </a:br>
            <a:r>
              <a:rPr lang="pl-PL" sz="800" i="1" dirty="0">
                <a:solidFill>
                  <a:srgbClr val="000000"/>
                </a:solidFill>
                <a:latin typeface="+mn-lt"/>
              </a:rPr>
              <a:t>Próba</a:t>
            </a:r>
            <a:r>
              <a:rPr lang="en-US" sz="800" i="1" dirty="0">
                <a:solidFill>
                  <a:srgbClr val="000000"/>
                </a:solidFill>
                <a:latin typeface="+mn-lt"/>
              </a:rPr>
              <a:t>:</a:t>
            </a:r>
            <a:r>
              <a:rPr lang="pl-PL" sz="800" i="1" dirty="0">
                <a:solidFill>
                  <a:srgbClr val="000000"/>
                </a:solidFill>
                <a:latin typeface="+mn-lt"/>
              </a:rPr>
              <a:t> mieszkańcy Zawiercia, N=500</a:t>
            </a:r>
          </a:p>
          <a:p>
            <a:pPr eaLnBrk="1" hangingPunct="1"/>
            <a:r>
              <a:rPr lang="pl-PL" sz="1000" b="1" dirty="0" smtClean="0">
                <a:latin typeface="+mn-lt"/>
              </a:rPr>
              <a:t>Q13. Czy zagłosował(a)by Pan(i):</a:t>
            </a:r>
            <a:br>
              <a:rPr lang="pl-PL" sz="1000" b="1" dirty="0" smtClean="0">
                <a:latin typeface="+mn-lt"/>
              </a:rPr>
            </a:br>
            <a:r>
              <a:rPr lang="pl-PL" sz="800" i="1" dirty="0">
                <a:solidFill>
                  <a:srgbClr val="000000"/>
                </a:solidFill>
                <a:latin typeface="+mn-lt"/>
              </a:rPr>
              <a:t>Próba</a:t>
            </a:r>
            <a:r>
              <a:rPr lang="en-US" sz="800" i="1" dirty="0">
                <a:solidFill>
                  <a:srgbClr val="000000"/>
                </a:solidFill>
                <a:latin typeface="+mn-lt"/>
              </a:rPr>
              <a:t>:</a:t>
            </a:r>
            <a:r>
              <a:rPr lang="pl-PL" sz="800" i="1" dirty="0">
                <a:solidFill>
                  <a:srgbClr val="000000"/>
                </a:solidFill>
                <a:latin typeface="+mn-lt"/>
              </a:rPr>
              <a:t> mieszkańcy Zawiercia, </a:t>
            </a:r>
            <a:r>
              <a:rPr lang="pl-PL" sz="800" i="1" dirty="0" smtClean="0">
                <a:solidFill>
                  <a:srgbClr val="000000"/>
                </a:solidFill>
                <a:latin typeface="+mn-lt"/>
              </a:rPr>
              <a:t>którzy wzięliby udział w referendum, N=217</a:t>
            </a:r>
            <a:endParaRPr lang="pl-PL" sz="800" i="1" dirty="0">
              <a:solidFill>
                <a:srgbClr val="000000"/>
              </a:solidFill>
              <a:latin typeface="+mn-lt"/>
            </a:endParaRPr>
          </a:p>
        </p:txBody>
      </p:sp>
      <p:sp>
        <p:nvSpPr>
          <p:cNvPr id="11" name="pole tekstowe 10"/>
          <p:cNvSpPr txBox="1"/>
          <p:nvPr/>
        </p:nvSpPr>
        <p:spPr>
          <a:xfrm>
            <a:off x="5652655" y="1695654"/>
            <a:ext cx="1954913" cy="369332"/>
          </a:xfrm>
          <a:prstGeom prst="rect">
            <a:avLst/>
          </a:prstGeom>
          <a:noFill/>
          <a:effectLst>
            <a:glow rad="101600">
              <a:schemeClr val="accent1">
                <a:satMod val="175000"/>
                <a:alpha val="40000"/>
              </a:schemeClr>
            </a:glow>
          </a:effectLst>
        </p:spPr>
        <p:txBody>
          <a:bodyPr wrap="square" rtlCol="0">
            <a:spAutoFit/>
          </a:bodyPr>
          <a:lstStyle/>
          <a:p>
            <a:pPr algn="r"/>
            <a:r>
              <a:rPr lang="pl-PL" b="1" dirty="0" smtClean="0">
                <a:solidFill>
                  <a:srgbClr val="00B050"/>
                </a:solidFill>
                <a:latin typeface="+mn-lt"/>
              </a:rPr>
              <a:t>Zagłosował(a)by:</a:t>
            </a:r>
            <a:endParaRPr lang="en-US" b="1" dirty="0" smtClean="0">
              <a:solidFill>
                <a:srgbClr val="00B050"/>
              </a:solidFill>
              <a:latin typeface="+mn-lt"/>
            </a:endParaRPr>
          </a:p>
        </p:txBody>
      </p:sp>
      <p:graphicFrame>
        <p:nvGraphicFramePr>
          <p:cNvPr id="18" name="Wykres 17"/>
          <p:cNvGraphicFramePr/>
          <p:nvPr>
            <p:extLst>
              <p:ext uri="{D42A27DB-BD31-4B8C-83A1-F6EECF244321}">
                <p14:modId xmlns:p14="http://schemas.microsoft.com/office/powerpoint/2010/main" val="1699878649"/>
              </p:ext>
            </p:extLst>
          </p:nvPr>
        </p:nvGraphicFramePr>
        <p:xfrm>
          <a:off x="4713431" y="2362200"/>
          <a:ext cx="4274705" cy="2968336"/>
        </p:xfrm>
        <a:graphic>
          <a:graphicData uri="http://schemas.openxmlformats.org/drawingml/2006/chart">
            <c:chart xmlns:c="http://schemas.openxmlformats.org/drawingml/2006/chart" xmlns:r="http://schemas.openxmlformats.org/officeDocument/2006/relationships" r:id="rId3"/>
          </a:graphicData>
        </a:graphic>
      </p:graphicFrame>
      <p:sp>
        <p:nvSpPr>
          <p:cNvPr id="20" name="pole tekstowe 19"/>
          <p:cNvSpPr txBox="1"/>
          <p:nvPr/>
        </p:nvSpPr>
        <p:spPr>
          <a:xfrm>
            <a:off x="3305607" y="3343378"/>
            <a:ext cx="914400" cy="707886"/>
          </a:xfrm>
          <a:prstGeom prst="rect">
            <a:avLst/>
          </a:prstGeom>
          <a:noFill/>
          <a:effectLst>
            <a:glow rad="101600">
              <a:schemeClr val="accent1">
                <a:satMod val="175000"/>
                <a:alpha val="40000"/>
              </a:schemeClr>
            </a:glow>
          </a:effectLst>
        </p:spPr>
        <p:txBody>
          <a:bodyPr wrap="square" rtlCol="0">
            <a:spAutoFit/>
          </a:bodyPr>
          <a:lstStyle/>
          <a:p>
            <a:pPr algn="r"/>
            <a:r>
              <a:rPr lang="pl-PL" sz="2000" b="1" dirty="0" smtClean="0">
                <a:solidFill>
                  <a:srgbClr val="00B050"/>
                </a:solidFill>
                <a:latin typeface="+mn-lt"/>
              </a:rPr>
              <a:t>217 osób </a:t>
            </a:r>
            <a:endParaRPr lang="en-US" sz="2000" b="1" dirty="0" smtClean="0">
              <a:solidFill>
                <a:srgbClr val="00B050"/>
              </a:solidFill>
              <a:latin typeface="+mn-lt"/>
            </a:endParaRPr>
          </a:p>
        </p:txBody>
      </p:sp>
    </p:spTree>
    <p:extLst>
      <p:ext uri="{BB962C8B-B14F-4D97-AF65-F5344CB8AC3E}">
        <p14:creationId xmlns:p14="http://schemas.microsoft.com/office/powerpoint/2010/main" val="235311785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4"/>
          <p:cNvSpPr>
            <a:spLocks noGrp="1"/>
          </p:cNvSpPr>
          <p:nvPr>
            <p:ph type="sldNum" sz="quarter" idx="23"/>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130C187-58E4-4D35-B113-68B3546FFBA5}" type="slidenum">
              <a:rPr smtClean="0">
                <a:solidFill>
                  <a:srgbClr val="86A4AA"/>
                </a:solidFill>
              </a:rPr>
              <a:pPr fontAlgn="base">
                <a:spcBef>
                  <a:spcPct val="0"/>
                </a:spcBef>
                <a:spcAft>
                  <a:spcPct val="0"/>
                </a:spcAft>
              </a:pPr>
              <a:t>36</a:t>
            </a:fld>
            <a:endParaRPr smtClean="0">
              <a:solidFill>
                <a:srgbClr val="86A4AA"/>
              </a:solidFill>
            </a:endParaRPr>
          </a:p>
        </p:txBody>
      </p:sp>
      <p:sp>
        <p:nvSpPr>
          <p:cNvPr id="5" name="Tytuł 3"/>
          <p:cNvSpPr txBox="1">
            <a:spLocks/>
          </p:cNvSpPr>
          <p:nvPr/>
        </p:nvSpPr>
        <p:spPr bwMode="auto">
          <a:xfrm>
            <a:off x="342900" y="361949"/>
            <a:ext cx="8439150" cy="523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eaLnBrk="0" hangingPunct="0"/>
            <a:r>
              <a:rPr lang="pl-PL" sz="2800" noProof="0" dirty="0" smtClean="0">
                <a:solidFill>
                  <a:srgbClr val="404040"/>
                </a:solidFill>
                <a:latin typeface="Georgia" pitchFamily="18" charset="0"/>
                <a:ea typeface="+mj-ea"/>
                <a:cs typeface="+mj-cs"/>
              </a:rPr>
              <a:t>Czy warto robić/brać udział </a:t>
            </a:r>
            <a:r>
              <a:rPr lang="pl-PL" sz="2800" noProof="0" smtClean="0">
                <a:solidFill>
                  <a:srgbClr val="404040"/>
                </a:solidFill>
                <a:latin typeface="Georgia" pitchFamily="18" charset="0"/>
                <a:ea typeface="+mj-ea"/>
                <a:cs typeface="+mj-cs"/>
              </a:rPr>
              <a:t>w referendum?</a:t>
            </a:r>
            <a:endParaRPr kumimoji="0" lang="pl-PL" sz="2800" b="0" i="0" u="none" strike="noStrike" kern="1200" cap="none" spc="0" normalizeH="0" baseline="0" noProof="0" dirty="0" smtClean="0">
              <a:ln>
                <a:noFill/>
              </a:ln>
              <a:solidFill>
                <a:srgbClr val="404040"/>
              </a:solidFill>
              <a:effectLst/>
              <a:uLnTx/>
              <a:uFillTx/>
              <a:latin typeface="+mn-lt"/>
              <a:ea typeface="+mj-ea"/>
              <a:cs typeface="+mj-cs"/>
            </a:endParaRPr>
          </a:p>
        </p:txBody>
      </p:sp>
      <p:sp>
        <p:nvSpPr>
          <p:cNvPr id="6" name="Symbol zastępczy zawartości 2"/>
          <p:cNvSpPr txBox="1">
            <a:spLocks/>
          </p:cNvSpPr>
          <p:nvPr/>
        </p:nvSpPr>
        <p:spPr>
          <a:xfrm>
            <a:off x="455225" y="1211365"/>
            <a:ext cx="8372475" cy="4702547"/>
          </a:xfrm>
          <a:prstGeom prst="rect">
            <a:avLst/>
          </a:prstGeom>
        </p:spPr>
        <p:txBody>
          <a:bodyPr>
            <a:noAutofit/>
          </a:bodyPr>
          <a:lstStyle>
            <a:lvl1pPr marL="342900" indent="-3429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1pPr>
            <a:lvl2pPr marL="742950" indent="-28575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2pPr>
            <a:lvl3pPr marL="11430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3pPr>
            <a:lvl4pPr marL="16002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4pPr>
            <a:lvl5pPr marL="20574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30000"/>
              </a:lnSpc>
              <a:spcBef>
                <a:spcPts val="100"/>
              </a:spcBef>
              <a:spcAft>
                <a:spcPts val="100"/>
              </a:spcAft>
              <a:buClr>
                <a:schemeClr val="accent2"/>
              </a:buClr>
            </a:pPr>
            <a:r>
              <a:rPr lang="pl-PL" sz="1600" b="1" u="sng" kern="0" cap="none" spc="0" dirty="0" smtClean="0">
                <a:solidFill>
                  <a:schemeClr val="accent1">
                    <a:lumMod val="75000"/>
                  </a:schemeClr>
                </a:solidFill>
                <a:latin typeface="+mn-lt"/>
              </a:rPr>
              <a:t>Sfałszowane wybory</a:t>
            </a:r>
          </a:p>
          <a:p>
            <a:pPr marL="177800"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Pojawiały się głosy, że przy ostatnich wyborach prezydenckich wokół urn działy się różne ’cuda’</a:t>
            </a:r>
          </a:p>
          <a:p>
            <a:pPr marL="577850" lvl="1"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’Mówi się’ – opowiadali respondenci, że koledzy prezydenta wozili pijaczków do lokali wyborczych</a:t>
            </a:r>
          </a:p>
          <a:p>
            <a:pPr marL="577850" lvl="1"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Były przykłady złamania ciszy wyborczej</a:t>
            </a:r>
          </a:p>
          <a:p>
            <a:pPr marL="577850" lvl="1"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Zrywanie plakatów Mazura, zaklejanie plakatami Macha</a:t>
            </a:r>
          </a:p>
          <a:p>
            <a:pPr marL="177800" indent="-177800">
              <a:lnSpc>
                <a:spcPct val="130000"/>
              </a:lnSpc>
              <a:spcBef>
                <a:spcPts val="100"/>
              </a:spcBef>
              <a:spcAft>
                <a:spcPts val="100"/>
              </a:spcAft>
              <a:buClr>
                <a:schemeClr val="accent2"/>
              </a:buClr>
              <a:buFont typeface="Wingdings" pitchFamily="2" charset="2"/>
              <a:buChar char="Ø"/>
            </a:pPr>
            <a:endParaRPr lang="pl-PL" sz="1400" kern="0" cap="none" spc="0" dirty="0">
              <a:solidFill>
                <a:schemeClr val="tx1"/>
              </a:solidFill>
              <a:latin typeface="+mn-lt"/>
            </a:endParaRPr>
          </a:p>
          <a:p>
            <a:pPr marL="177800"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Poza tym prezydent </a:t>
            </a:r>
            <a:r>
              <a:rPr lang="pl-PL" sz="1400" b="1" kern="0" cap="none" spc="0" dirty="0" smtClean="0">
                <a:solidFill>
                  <a:schemeClr val="tx1"/>
                </a:solidFill>
                <a:latin typeface="+mn-lt"/>
              </a:rPr>
              <a:t>potrafi się zmobilizować </a:t>
            </a:r>
            <a:r>
              <a:rPr lang="pl-PL" sz="1400" kern="0" cap="none" spc="0" dirty="0" smtClean="0">
                <a:solidFill>
                  <a:schemeClr val="tx1"/>
                </a:solidFill>
                <a:latin typeface="+mn-lt"/>
              </a:rPr>
              <a:t>w momencie zagrożenia i dobrze wypromować swoje działania</a:t>
            </a:r>
          </a:p>
          <a:p>
            <a:pPr marL="577850" lvl="1"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W odpowiedzi na zarzuty o brak inicjatywy w pozyskiwaniu inwestorów, zorganizowani w jednym z hoteli </a:t>
            </a:r>
            <a:r>
              <a:rPr lang="pl-PL" sz="1400" b="1" kern="0" cap="none" spc="0" dirty="0" smtClean="0">
                <a:solidFill>
                  <a:schemeClr val="tx1"/>
                </a:solidFill>
                <a:latin typeface="+mn-lt"/>
              </a:rPr>
              <a:t>konferencję</a:t>
            </a:r>
            <a:r>
              <a:rPr lang="pl-PL" sz="1400" kern="0" cap="none" spc="0" dirty="0" smtClean="0">
                <a:solidFill>
                  <a:schemeClr val="tx1"/>
                </a:solidFill>
                <a:latin typeface="+mn-lt"/>
              </a:rPr>
              <a:t> </a:t>
            </a:r>
            <a:r>
              <a:rPr lang="pl-PL" sz="1400" kern="0" cap="none" spc="0" dirty="0" err="1" smtClean="0">
                <a:solidFill>
                  <a:schemeClr val="tx1"/>
                </a:solidFill>
                <a:latin typeface="+mn-lt"/>
              </a:rPr>
              <a:t>ws</a:t>
            </a:r>
            <a:r>
              <a:rPr lang="pl-PL" sz="1400" kern="0" cap="none" spc="0" dirty="0" smtClean="0">
                <a:solidFill>
                  <a:schemeClr val="tx1"/>
                </a:solidFill>
                <a:latin typeface="+mn-lt"/>
              </a:rPr>
              <a:t>. pozyskiwania inwestorów, na której obecny był m.in. Grzegorz Napieralski – przedstawiciel UM na pytanie, jakie są wnioski z konferencji, nie był w stanie podać żadnych konkretów</a:t>
            </a:r>
          </a:p>
          <a:p>
            <a:pPr marL="577850" lvl="1"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Ludzie opowiadali o </a:t>
            </a:r>
            <a:r>
              <a:rPr lang="pl-PL" sz="1400" b="1" kern="0" cap="none" spc="0" dirty="0" smtClean="0">
                <a:solidFill>
                  <a:schemeClr val="tx1"/>
                </a:solidFill>
                <a:latin typeface="+mn-lt"/>
              </a:rPr>
              <a:t>spotkania z mieszkańcami, piknikach </a:t>
            </a:r>
            <a:r>
              <a:rPr lang="pl-PL" sz="1400" kern="0" cap="none" spc="0" dirty="0" smtClean="0">
                <a:solidFill>
                  <a:schemeClr val="tx1"/>
                </a:solidFill>
                <a:latin typeface="+mn-lt"/>
              </a:rPr>
              <a:t>itp., na których prezydent chwalił się sukcesami</a:t>
            </a:r>
          </a:p>
          <a:p>
            <a:pPr marL="577850" lvl="1" indent="-177800">
              <a:lnSpc>
                <a:spcPct val="130000"/>
              </a:lnSpc>
              <a:spcBef>
                <a:spcPts val="100"/>
              </a:spcBef>
              <a:spcAft>
                <a:spcPts val="100"/>
              </a:spcAft>
              <a:buClr>
                <a:schemeClr val="accent2"/>
              </a:buClr>
              <a:buFont typeface="Wingdings" pitchFamily="2" charset="2"/>
              <a:buChar char="Ø"/>
            </a:pPr>
            <a:r>
              <a:rPr lang="pl-PL" sz="1400" kern="0" cap="none" spc="0" dirty="0" smtClean="0">
                <a:solidFill>
                  <a:schemeClr val="tx1"/>
                </a:solidFill>
                <a:latin typeface="+mn-lt"/>
              </a:rPr>
              <a:t>Wszelkie nowe inwestycje są otwierane z </a:t>
            </a:r>
            <a:r>
              <a:rPr lang="pl-PL" sz="1400" b="1" kern="0" cap="none" spc="0" dirty="0" smtClean="0">
                <a:solidFill>
                  <a:schemeClr val="tx1"/>
                </a:solidFill>
                <a:latin typeface="+mn-lt"/>
              </a:rPr>
              <a:t>nieproporcjonalną pompą</a:t>
            </a:r>
            <a:r>
              <a:rPr lang="pl-PL" sz="1400" kern="0" cap="none" spc="0" dirty="0" smtClean="0">
                <a:solidFill>
                  <a:schemeClr val="tx1"/>
                </a:solidFill>
                <a:latin typeface="+mn-lt"/>
              </a:rPr>
              <a:t>; władze ’podczepiają się’ pod dobrze funkcjonujące inicjatywy (np. szkolne dni kariery, a kiedy nie są mile widziany, rzucają kłody pod nogi – np. młodzież nie jest wypuszczana ze szkół na spotkania z przedstawicielami uczelni, Solidarności Nauczycieli robi się trudności </a:t>
            </a:r>
            <a:br>
              <a:rPr lang="pl-PL" sz="1400" kern="0" cap="none" spc="0" dirty="0" smtClean="0">
                <a:solidFill>
                  <a:schemeClr val="tx1"/>
                </a:solidFill>
                <a:latin typeface="+mn-lt"/>
              </a:rPr>
            </a:br>
            <a:r>
              <a:rPr lang="pl-PL" sz="1400" kern="0" cap="none" spc="0" dirty="0" smtClean="0">
                <a:solidFill>
                  <a:schemeClr val="tx1"/>
                </a:solidFill>
                <a:latin typeface="+mn-lt"/>
              </a:rPr>
              <a:t>w korzystaniu z lokalu związkowego wynajmowanego od miasta itp.)</a:t>
            </a:r>
          </a:p>
        </p:txBody>
      </p:sp>
      <p:grpSp>
        <p:nvGrpSpPr>
          <p:cNvPr id="7" name="Grupa 6"/>
          <p:cNvGrpSpPr>
            <a:grpSpLocks/>
          </p:cNvGrpSpPr>
          <p:nvPr/>
        </p:nvGrpSpPr>
        <p:grpSpPr bwMode="auto">
          <a:xfrm>
            <a:off x="468313" y="6083573"/>
            <a:ext cx="8496300" cy="585787"/>
            <a:chOff x="450155" y="5929044"/>
            <a:chExt cx="8496944" cy="586182"/>
          </a:xfrm>
        </p:grpSpPr>
        <p:sp>
          <p:nvSpPr>
            <p:cNvPr id="8" name="pole tekstowe 16"/>
            <p:cNvSpPr txBox="1">
              <a:spLocks noChangeArrowheads="1"/>
            </p:cNvSpPr>
            <p:nvPr/>
          </p:nvSpPr>
          <p:spPr bwMode="auto">
            <a:xfrm>
              <a:off x="1146413" y="6052742"/>
              <a:ext cx="7800686" cy="338782"/>
            </a:xfrm>
            <a:prstGeom prst="rect">
              <a:avLst/>
            </a:prstGeom>
            <a:noFill/>
            <a:ln w="9525">
              <a:noFill/>
              <a:miter lim="800000"/>
              <a:headEnd/>
              <a:tailEnd/>
            </a:ln>
          </p:spPr>
          <p:txBody>
            <a:bodyPr anchor="ctr">
              <a:spAutoFit/>
            </a:bodyPr>
            <a:lstStyle/>
            <a:p>
              <a:r>
                <a:rPr lang="pl-PL" sz="1600" b="1" dirty="0" smtClean="0">
                  <a:solidFill>
                    <a:srgbClr val="990033"/>
                  </a:solidFill>
                  <a:latin typeface="+mn-lt"/>
                </a:rPr>
                <a:t>POCZUCIE OGRANICZONEJ MOŻLIWOŚCI WPŁYWANIA NA LOSY MIASTA POPRZEZ WYBORY</a:t>
              </a:r>
            </a:p>
          </p:txBody>
        </p:sp>
        <p:sp>
          <p:nvSpPr>
            <p:cNvPr id="9" name="Freeform 23"/>
            <p:cNvSpPr>
              <a:spLocks noEditPoints="1"/>
            </p:cNvSpPr>
            <p:nvPr/>
          </p:nvSpPr>
          <p:spPr bwMode="auto">
            <a:xfrm>
              <a:off x="450155" y="5929044"/>
              <a:ext cx="593453" cy="586182"/>
            </a:xfrm>
            <a:custGeom>
              <a:avLst/>
              <a:gdLst>
                <a:gd name="T0" fmla="*/ 286 w 572"/>
                <a:gd name="T1" fmla="*/ 0 h 572"/>
                <a:gd name="T2" fmla="*/ 0 w 572"/>
                <a:gd name="T3" fmla="*/ 286 h 572"/>
                <a:gd name="T4" fmla="*/ 286 w 572"/>
                <a:gd name="T5" fmla="*/ 572 h 572"/>
                <a:gd name="T6" fmla="*/ 572 w 572"/>
                <a:gd name="T7" fmla="*/ 286 h 572"/>
                <a:gd name="T8" fmla="*/ 286 w 572"/>
                <a:gd name="T9" fmla="*/ 0 h 572"/>
                <a:gd name="T10" fmla="*/ 273 w 572"/>
                <a:gd name="T11" fmla="*/ 72 h 572"/>
                <a:gd name="T12" fmla="*/ 285 w 572"/>
                <a:gd name="T13" fmla="*/ 61 h 572"/>
                <a:gd name="T14" fmla="*/ 296 w 572"/>
                <a:gd name="T15" fmla="*/ 72 h 572"/>
                <a:gd name="T16" fmla="*/ 296 w 572"/>
                <a:gd name="T17" fmla="*/ 167 h 572"/>
                <a:gd name="T18" fmla="*/ 285 w 572"/>
                <a:gd name="T19" fmla="*/ 179 h 572"/>
                <a:gd name="T20" fmla="*/ 273 w 572"/>
                <a:gd name="T21" fmla="*/ 167 h 572"/>
                <a:gd name="T22" fmla="*/ 273 w 572"/>
                <a:gd name="T23" fmla="*/ 72 h 572"/>
                <a:gd name="T24" fmla="*/ 164 w 572"/>
                <a:gd name="T25" fmla="*/ 286 h 572"/>
                <a:gd name="T26" fmla="*/ 68 w 572"/>
                <a:gd name="T27" fmla="*/ 286 h 572"/>
                <a:gd name="T28" fmla="*/ 57 w 572"/>
                <a:gd name="T29" fmla="*/ 275 h 572"/>
                <a:gd name="T30" fmla="*/ 68 w 572"/>
                <a:gd name="T31" fmla="*/ 263 h 572"/>
                <a:gd name="T32" fmla="*/ 164 w 572"/>
                <a:gd name="T33" fmla="*/ 263 h 572"/>
                <a:gd name="T34" fmla="*/ 175 w 572"/>
                <a:gd name="T35" fmla="*/ 275 h 572"/>
                <a:gd name="T36" fmla="*/ 164 w 572"/>
                <a:gd name="T37" fmla="*/ 286 h 572"/>
                <a:gd name="T38" fmla="*/ 120 w 572"/>
                <a:gd name="T39" fmla="*/ 139 h 572"/>
                <a:gd name="T40" fmla="*/ 120 w 572"/>
                <a:gd name="T41" fmla="*/ 123 h 572"/>
                <a:gd name="T42" fmla="*/ 135 w 572"/>
                <a:gd name="T43" fmla="*/ 123 h 572"/>
                <a:gd name="T44" fmla="*/ 203 w 572"/>
                <a:gd name="T45" fmla="*/ 191 h 572"/>
                <a:gd name="T46" fmla="*/ 203 w 572"/>
                <a:gd name="T47" fmla="*/ 207 h 572"/>
                <a:gd name="T48" fmla="*/ 187 w 572"/>
                <a:gd name="T49" fmla="*/ 207 h 572"/>
                <a:gd name="T50" fmla="*/ 120 w 572"/>
                <a:gd name="T51" fmla="*/ 139 h 572"/>
                <a:gd name="T52" fmla="*/ 327 w 572"/>
                <a:gd name="T53" fmla="*/ 373 h 572"/>
                <a:gd name="T54" fmla="*/ 327 w 572"/>
                <a:gd name="T55" fmla="*/ 445 h 572"/>
                <a:gd name="T56" fmla="*/ 308 w 572"/>
                <a:gd name="T57" fmla="*/ 464 h 572"/>
                <a:gd name="T58" fmla="*/ 261 w 572"/>
                <a:gd name="T59" fmla="*/ 464 h 572"/>
                <a:gd name="T60" fmla="*/ 242 w 572"/>
                <a:gd name="T61" fmla="*/ 445 h 572"/>
                <a:gd name="T62" fmla="*/ 242 w 572"/>
                <a:gd name="T63" fmla="*/ 373 h 572"/>
                <a:gd name="T64" fmla="*/ 192 w 572"/>
                <a:gd name="T65" fmla="*/ 291 h 572"/>
                <a:gd name="T66" fmla="*/ 285 w 572"/>
                <a:gd name="T67" fmla="*/ 199 h 572"/>
                <a:gd name="T68" fmla="*/ 377 w 572"/>
                <a:gd name="T69" fmla="*/ 291 h 572"/>
                <a:gd name="T70" fmla="*/ 327 w 572"/>
                <a:gd name="T71" fmla="*/ 373 h 572"/>
                <a:gd name="T72" fmla="*/ 365 w 572"/>
                <a:gd name="T73" fmla="*/ 207 h 572"/>
                <a:gd name="T74" fmla="*/ 365 w 572"/>
                <a:gd name="T75" fmla="*/ 191 h 572"/>
                <a:gd name="T76" fmla="*/ 433 w 572"/>
                <a:gd name="T77" fmla="*/ 123 h 572"/>
                <a:gd name="T78" fmla="*/ 449 w 572"/>
                <a:gd name="T79" fmla="*/ 123 h 572"/>
                <a:gd name="T80" fmla="*/ 449 w 572"/>
                <a:gd name="T81" fmla="*/ 139 h 572"/>
                <a:gd name="T82" fmla="*/ 381 w 572"/>
                <a:gd name="T83" fmla="*/ 207 h 572"/>
                <a:gd name="T84" fmla="*/ 365 w 572"/>
                <a:gd name="T85" fmla="*/ 207 h 572"/>
                <a:gd name="T86" fmla="*/ 503 w 572"/>
                <a:gd name="T87" fmla="*/ 286 h 572"/>
                <a:gd name="T88" fmla="*/ 408 w 572"/>
                <a:gd name="T89" fmla="*/ 286 h 572"/>
                <a:gd name="T90" fmla="*/ 396 w 572"/>
                <a:gd name="T91" fmla="*/ 275 h 572"/>
                <a:gd name="T92" fmla="*/ 408 w 572"/>
                <a:gd name="T93" fmla="*/ 263 h 572"/>
                <a:gd name="T94" fmla="*/ 503 w 572"/>
                <a:gd name="T95" fmla="*/ 263 h 572"/>
                <a:gd name="T96" fmla="*/ 515 w 572"/>
                <a:gd name="T97" fmla="*/ 275 h 572"/>
                <a:gd name="T98" fmla="*/ 503 w 572"/>
                <a:gd name="T99" fmla="*/ 286 h 57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72"/>
                <a:gd name="T151" fmla="*/ 0 h 572"/>
                <a:gd name="T152" fmla="*/ 572 w 572"/>
                <a:gd name="T153" fmla="*/ 572 h 57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72" h="572">
                  <a:moveTo>
                    <a:pt x="286" y="0"/>
                  </a:moveTo>
                  <a:cubicBezTo>
                    <a:pt x="128" y="0"/>
                    <a:pt x="0" y="128"/>
                    <a:pt x="0" y="286"/>
                  </a:cubicBezTo>
                  <a:cubicBezTo>
                    <a:pt x="0" y="444"/>
                    <a:pt x="128" y="572"/>
                    <a:pt x="286" y="572"/>
                  </a:cubicBezTo>
                  <a:cubicBezTo>
                    <a:pt x="444" y="572"/>
                    <a:pt x="572" y="444"/>
                    <a:pt x="572" y="286"/>
                  </a:cubicBezTo>
                  <a:cubicBezTo>
                    <a:pt x="572" y="128"/>
                    <a:pt x="444" y="0"/>
                    <a:pt x="286" y="0"/>
                  </a:cubicBezTo>
                  <a:close/>
                  <a:moveTo>
                    <a:pt x="273" y="72"/>
                  </a:moveTo>
                  <a:cubicBezTo>
                    <a:pt x="273" y="66"/>
                    <a:pt x="278" y="61"/>
                    <a:pt x="285" y="61"/>
                  </a:cubicBezTo>
                  <a:cubicBezTo>
                    <a:pt x="291" y="61"/>
                    <a:pt x="296" y="66"/>
                    <a:pt x="296" y="72"/>
                  </a:cubicBezTo>
                  <a:cubicBezTo>
                    <a:pt x="296" y="167"/>
                    <a:pt x="296" y="167"/>
                    <a:pt x="296" y="167"/>
                  </a:cubicBezTo>
                  <a:cubicBezTo>
                    <a:pt x="296" y="174"/>
                    <a:pt x="291" y="179"/>
                    <a:pt x="285" y="179"/>
                  </a:cubicBezTo>
                  <a:cubicBezTo>
                    <a:pt x="278" y="179"/>
                    <a:pt x="273" y="174"/>
                    <a:pt x="273" y="167"/>
                  </a:cubicBezTo>
                  <a:lnTo>
                    <a:pt x="273" y="72"/>
                  </a:lnTo>
                  <a:close/>
                  <a:moveTo>
                    <a:pt x="164" y="286"/>
                  </a:moveTo>
                  <a:cubicBezTo>
                    <a:pt x="68" y="286"/>
                    <a:pt x="68" y="286"/>
                    <a:pt x="68" y="286"/>
                  </a:cubicBezTo>
                  <a:cubicBezTo>
                    <a:pt x="62" y="286"/>
                    <a:pt x="57" y="281"/>
                    <a:pt x="57" y="275"/>
                  </a:cubicBezTo>
                  <a:cubicBezTo>
                    <a:pt x="57" y="269"/>
                    <a:pt x="62" y="263"/>
                    <a:pt x="68" y="263"/>
                  </a:cubicBezTo>
                  <a:cubicBezTo>
                    <a:pt x="164" y="263"/>
                    <a:pt x="164" y="263"/>
                    <a:pt x="164" y="263"/>
                  </a:cubicBezTo>
                  <a:cubicBezTo>
                    <a:pt x="170" y="263"/>
                    <a:pt x="175" y="269"/>
                    <a:pt x="175" y="275"/>
                  </a:cubicBezTo>
                  <a:cubicBezTo>
                    <a:pt x="175" y="281"/>
                    <a:pt x="170" y="286"/>
                    <a:pt x="164" y="286"/>
                  </a:cubicBezTo>
                  <a:close/>
                  <a:moveTo>
                    <a:pt x="120" y="139"/>
                  </a:moveTo>
                  <a:cubicBezTo>
                    <a:pt x="115" y="135"/>
                    <a:pt x="115" y="127"/>
                    <a:pt x="120" y="123"/>
                  </a:cubicBezTo>
                  <a:cubicBezTo>
                    <a:pt x="124" y="119"/>
                    <a:pt x="131" y="119"/>
                    <a:pt x="135" y="123"/>
                  </a:cubicBezTo>
                  <a:cubicBezTo>
                    <a:pt x="203" y="191"/>
                    <a:pt x="203" y="191"/>
                    <a:pt x="203" y="191"/>
                  </a:cubicBezTo>
                  <a:cubicBezTo>
                    <a:pt x="207" y="195"/>
                    <a:pt x="207" y="202"/>
                    <a:pt x="203" y="207"/>
                  </a:cubicBezTo>
                  <a:cubicBezTo>
                    <a:pt x="199" y="211"/>
                    <a:pt x="192" y="211"/>
                    <a:pt x="187" y="207"/>
                  </a:cubicBezTo>
                  <a:lnTo>
                    <a:pt x="120" y="139"/>
                  </a:lnTo>
                  <a:close/>
                  <a:moveTo>
                    <a:pt x="327" y="373"/>
                  </a:moveTo>
                  <a:cubicBezTo>
                    <a:pt x="327" y="445"/>
                    <a:pt x="327" y="445"/>
                    <a:pt x="327" y="445"/>
                  </a:cubicBezTo>
                  <a:cubicBezTo>
                    <a:pt x="327" y="455"/>
                    <a:pt x="319" y="464"/>
                    <a:pt x="308" y="464"/>
                  </a:cubicBezTo>
                  <a:cubicBezTo>
                    <a:pt x="261" y="464"/>
                    <a:pt x="261" y="464"/>
                    <a:pt x="261" y="464"/>
                  </a:cubicBezTo>
                  <a:cubicBezTo>
                    <a:pt x="251" y="464"/>
                    <a:pt x="242" y="455"/>
                    <a:pt x="242" y="445"/>
                  </a:cubicBezTo>
                  <a:cubicBezTo>
                    <a:pt x="242" y="373"/>
                    <a:pt x="242" y="373"/>
                    <a:pt x="242" y="373"/>
                  </a:cubicBezTo>
                  <a:cubicBezTo>
                    <a:pt x="212" y="358"/>
                    <a:pt x="192" y="327"/>
                    <a:pt x="192" y="291"/>
                  </a:cubicBezTo>
                  <a:cubicBezTo>
                    <a:pt x="192" y="240"/>
                    <a:pt x="233" y="199"/>
                    <a:pt x="285" y="199"/>
                  </a:cubicBezTo>
                  <a:cubicBezTo>
                    <a:pt x="336" y="199"/>
                    <a:pt x="377" y="240"/>
                    <a:pt x="377" y="291"/>
                  </a:cubicBezTo>
                  <a:cubicBezTo>
                    <a:pt x="377" y="327"/>
                    <a:pt x="357" y="358"/>
                    <a:pt x="327" y="373"/>
                  </a:cubicBezTo>
                  <a:close/>
                  <a:moveTo>
                    <a:pt x="365" y="207"/>
                  </a:moveTo>
                  <a:cubicBezTo>
                    <a:pt x="361" y="202"/>
                    <a:pt x="361" y="195"/>
                    <a:pt x="365" y="191"/>
                  </a:cubicBezTo>
                  <a:cubicBezTo>
                    <a:pt x="433" y="123"/>
                    <a:pt x="433" y="123"/>
                    <a:pt x="433" y="123"/>
                  </a:cubicBezTo>
                  <a:cubicBezTo>
                    <a:pt x="437" y="119"/>
                    <a:pt x="444" y="119"/>
                    <a:pt x="449" y="123"/>
                  </a:cubicBezTo>
                  <a:cubicBezTo>
                    <a:pt x="453" y="127"/>
                    <a:pt x="453" y="135"/>
                    <a:pt x="449" y="139"/>
                  </a:cubicBezTo>
                  <a:cubicBezTo>
                    <a:pt x="381" y="207"/>
                    <a:pt x="381" y="207"/>
                    <a:pt x="381" y="207"/>
                  </a:cubicBezTo>
                  <a:cubicBezTo>
                    <a:pt x="377" y="211"/>
                    <a:pt x="370" y="211"/>
                    <a:pt x="365" y="207"/>
                  </a:cubicBezTo>
                  <a:close/>
                  <a:moveTo>
                    <a:pt x="503" y="286"/>
                  </a:moveTo>
                  <a:cubicBezTo>
                    <a:pt x="408" y="286"/>
                    <a:pt x="408" y="286"/>
                    <a:pt x="408" y="286"/>
                  </a:cubicBezTo>
                  <a:cubicBezTo>
                    <a:pt x="401" y="286"/>
                    <a:pt x="396" y="281"/>
                    <a:pt x="396" y="275"/>
                  </a:cubicBezTo>
                  <a:cubicBezTo>
                    <a:pt x="396" y="269"/>
                    <a:pt x="401" y="263"/>
                    <a:pt x="408" y="263"/>
                  </a:cubicBezTo>
                  <a:cubicBezTo>
                    <a:pt x="503" y="263"/>
                    <a:pt x="503" y="263"/>
                    <a:pt x="503" y="263"/>
                  </a:cubicBezTo>
                  <a:cubicBezTo>
                    <a:pt x="510" y="263"/>
                    <a:pt x="515" y="269"/>
                    <a:pt x="515" y="275"/>
                  </a:cubicBezTo>
                  <a:cubicBezTo>
                    <a:pt x="515" y="281"/>
                    <a:pt x="510" y="286"/>
                    <a:pt x="503" y="286"/>
                  </a:cubicBezTo>
                  <a:close/>
                </a:path>
              </a:pathLst>
            </a:custGeom>
            <a:solidFill>
              <a:srgbClr val="990033"/>
            </a:solidFill>
            <a:ln w="28" cap="flat">
              <a:solidFill>
                <a:srgbClr val="FFFFFF"/>
              </a:solidFill>
              <a:prstDash val="solid"/>
              <a:miter lim="800000"/>
              <a:headEnd/>
              <a:tailEnd/>
            </a:ln>
          </p:spPr>
          <p:txBody>
            <a:bodyPr anchor="ctr"/>
            <a:lstStyle/>
            <a:p>
              <a:endParaRPr lang="pl-PL">
                <a:latin typeface="+mn-lt"/>
              </a:endParaRPr>
            </a:p>
          </p:txBody>
        </p:sp>
      </p:grpSp>
    </p:spTree>
    <p:extLst>
      <p:ext uri="{BB962C8B-B14F-4D97-AF65-F5344CB8AC3E}">
        <p14:creationId xmlns:p14="http://schemas.microsoft.com/office/powerpoint/2010/main" val="189503918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p:cNvSpPr>
            <a:spLocks noGrp="1"/>
          </p:cNvSpPr>
          <p:nvPr>
            <p:ph type="title"/>
          </p:nvPr>
        </p:nvSpPr>
        <p:spPr>
          <a:xfrm>
            <a:off x="827584" y="3613312"/>
            <a:ext cx="8057519" cy="492443"/>
          </a:xfrm>
        </p:spPr>
        <p:txBody>
          <a:bodyPr/>
          <a:lstStyle/>
          <a:p>
            <a:r>
              <a:rPr lang="pl-PL" sz="3200" b="1" dirty="0" smtClean="0">
                <a:latin typeface="+mn-lt"/>
              </a:rPr>
              <a:t>Oczekiwania odnośnie przyszłości</a:t>
            </a:r>
            <a:endParaRPr lang="en-US" sz="3200" b="1" dirty="0">
              <a:latin typeface="+mn-lt"/>
            </a:endParaRPr>
          </a:p>
        </p:txBody>
      </p:sp>
    </p:spTree>
    <p:extLst>
      <p:ext uri="{BB962C8B-B14F-4D97-AF65-F5344CB8AC3E}">
        <p14:creationId xmlns:p14="http://schemas.microsoft.com/office/powerpoint/2010/main" val="27903143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4"/>
          <p:cNvSpPr>
            <a:spLocks noGrp="1"/>
          </p:cNvSpPr>
          <p:nvPr>
            <p:ph type="sldNum" sz="quarter" idx="23"/>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130C187-58E4-4D35-B113-68B3546FFBA5}" type="slidenum">
              <a:rPr smtClean="0">
                <a:solidFill>
                  <a:srgbClr val="86A4AA"/>
                </a:solidFill>
              </a:rPr>
              <a:pPr fontAlgn="base">
                <a:spcBef>
                  <a:spcPct val="0"/>
                </a:spcBef>
                <a:spcAft>
                  <a:spcPct val="0"/>
                </a:spcAft>
              </a:pPr>
              <a:t>38</a:t>
            </a:fld>
            <a:endParaRPr smtClean="0">
              <a:solidFill>
                <a:srgbClr val="86A4AA"/>
              </a:solidFill>
            </a:endParaRPr>
          </a:p>
        </p:txBody>
      </p:sp>
      <p:sp>
        <p:nvSpPr>
          <p:cNvPr id="5" name="Tytuł 3"/>
          <p:cNvSpPr txBox="1">
            <a:spLocks/>
          </p:cNvSpPr>
          <p:nvPr/>
        </p:nvSpPr>
        <p:spPr bwMode="auto">
          <a:xfrm>
            <a:off x="342900" y="361949"/>
            <a:ext cx="8439150" cy="523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eaLnBrk="0" hangingPunct="0"/>
            <a:r>
              <a:rPr lang="pl-PL" sz="2800" dirty="0" smtClean="0">
                <a:solidFill>
                  <a:srgbClr val="404040"/>
                </a:solidFill>
                <a:latin typeface="Georgia" pitchFamily="18" charset="0"/>
                <a:ea typeface="+mj-ea"/>
                <a:cs typeface="+mj-cs"/>
              </a:rPr>
              <a:t>Jakiej przyszłości chcą dla Zawiercia?</a:t>
            </a:r>
            <a:endParaRPr kumimoji="0" lang="pl-PL" sz="2800" b="0" i="0" u="none" strike="noStrike" kern="1200" cap="none" spc="0" normalizeH="0" baseline="0" noProof="0" dirty="0" smtClean="0">
              <a:ln>
                <a:noFill/>
              </a:ln>
              <a:solidFill>
                <a:srgbClr val="404040"/>
              </a:solidFill>
              <a:effectLst/>
              <a:uLnTx/>
              <a:uFillTx/>
              <a:latin typeface="+mn-lt"/>
              <a:ea typeface="+mj-ea"/>
              <a:cs typeface="+mj-cs"/>
            </a:endParaRPr>
          </a:p>
        </p:txBody>
      </p:sp>
      <p:graphicFrame>
        <p:nvGraphicFramePr>
          <p:cNvPr id="2" name="Diagram 1"/>
          <p:cNvGraphicFramePr/>
          <p:nvPr>
            <p:extLst>
              <p:ext uri="{D42A27DB-BD31-4B8C-83A1-F6EECF244321}">
                <p14:modId xmlns:p14="http://schemas.microsoft.com/office/powerpoint/2010/main" val="2426384161"/>
              </p:ext>
            </p:extLst>
          </p:nvPr>
        </p:nvGraphicFramePr>
        <p:xfrm>
          <a:off x="474663" y="1397000"/>
          <a:ext cx="8194323" cy="44100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9055998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ytuł 6"/>
          <p:cNvSpPr>
            <a:spLocks noGrp="1"/>
          </p:cNvSpPr>
          <p:nvPr>
            <p:ph type="title"/>
          </p:nvPr>
        </p:nvSpPr>
        <p:spPr>
          <a:xfrm>
            <a:off x="342900" y="14526"/>
            <a:ext cx="8439150" cy="861774"/>
          </a:xfrm>
        </p:spPr>
        <p:txBody>
          <a:bodyPr/>
          <a:lstStyle/>
          <a:p>
            <a:r>
              <a:rPr lang="pl-PL" dirty="0"/>
              <a:t>Działania, które powinny zostać podjęte </a:t>
            </a:r>
            <a:r>
              <a:rPr lang="pl-PL" dirty="0" smtClean="0"/>
              <a:t/>
            </a:r>
            <a:br>
              <a:rPr lang="pl-PL" dirty="0" smtClean="0"/>
            </a:br>
            <a:r>
              <a:rPr lang="pl-PL" dirty="0" smtClean="0"/>
              <a:t>w </a:t>
            </a:r>
            <a:r>
              <a:rPr lang="pl-PL" dirty="0"/>
              <a:t>Zawierciu</a:t>
            </a:r>
            <a:r>
              <a:rPr lang="pl-PL" dirty="0" smtClean="0"/>
              <a:t> – top2boxes</a:t>
            </a:r>
            <a:endParaRPr lang="pl-PL" dirty="0"/>
          </a:p>
        </p:txBody>
      </p:sp>
      <p:sp>
        <p:nvSpPr>
          <p:cNvPr id="5" name="Symbol zastępczy stopki 4"/>
          <p:cNvSpPr>
            <a:spLocks noGrp="1"/>
          </p:cNvSpPr>
          <p:nvPr>
            <p:ph type="ftr" sz="quarter" idx="21"/>
          </p:nvPr>
        </p:nvSpPr>
        <p:spPr/>
        <p:txBody>
          <a:bodyPr/>
          <a:lstStyle/>
          <a:p>
            <a:pPr>
              <a:defRPr/>
            </a:pPr>
            <a:endParaRPr lang="pt-BR" dirty="0"/>
          </a:p>
        </p:txBody>
      </p:sp>
      <p:sp>
        <p:nvSpPr>
          <p:cNvPr id="6" name="Symbol zastępczy numeru slajdu 5"/>
          <p:cNvSpPr>
            <a:spLocks noGrp="1"/>
          </p:cNvSpPr>
          <p:nvPr>
            <p:ph type="sldNum" sz="quarter" idx="22"/>
          </p:nvPr>
        </p:nvSpPr>
        <p:spPr/>
        <p:txBody>
          <a:bodyPr/>
          <a:lstStyle/>
          <a:p>
            <a:pPr>
              <a:defRPr/>
            </a:pPr>
            <a:fld id="{7E780E03-1735-4FAF-8789-26E9DF0F7B86}" type="slidenum">
              <a:rPr lang="pl-PL" smtClean="0"/>
              <a:pPr>
                <a:defRPr/>
              </a:pPr>
              <a:t>39</a:t>
            </a:fld>
            <a:endParaRPr lang="pl-PL" dirty="0"/>
          </a:p>
        </p:txBody>
      </p:sp>
      <p:sp>
        <p:nvSpPr>
          <p:cNvPr id="18" name="pole tekstowe 9"/>
          <p:cNvSpPr txBox="1">
            <a:spLocks noChangeArrowheads="1"/>
          </p:cNvSpPr>
          <p:nvPr/>
        </p:nvSpPr>
        <p:spPr bwMode="auto">
          <a:xfrm>
            <a:off x="0" y="959450"/>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r>
              <a:rPr lang="pl-PL" sz="1000" b="1" dirty="0">
                <a:latin typeface="+mn-lt"/>
              </a:rPr>
              <a:t>Q7. Odczytam teraz listę różnych działań. Proszę powiedzieć, na ile Pana(i) zdaniem ważne jest, aby zostały podjęte w Zawierciu. Proszę użyć skali od 1 do 5, gdzie 1 oznacza zupełnie nieważne, a 5 - bardzo ważne</a:t>
            </a:r>
            <a:r>
              <a:rPr lang="pl-PL" sz="1000" b="1" dirty="0" smtClean="0">
                <a:latin typeface="+mn-lt"/>
              </a:rPr>
              <a:t>.</a:t>
            </a:r>
            <a:br>
              <a:rPr lang="pl-PL" sz="1000" b="1" dirty="0" smtClean="0">
                <a:latin typeface="+mn-lt"/>
              </a:rPr>
            </a:br>
            <a:r>
              <a:rPr lang="pl-PL" sz="800" i="1" dirty="0" smtClean="0">
                <a:solidFill>
                  <a:srgbClr val="000000"/>
                </a:solidFill>
                <a:latin typeface="+mn-lt"/>
              </a:rPr>
              <a:t>Próba</a:t>
            </a:r>
            <a:r>
              <a:rPr lang="en-US" sz="800" i="1" dirty="0" smtClean="0">
                <a:solidFill>
                  <a:srgbClr val="000000"/>
                </a:solidFill>
                <a:latin typeface="+mn-lt"/>
              </a:rPr>
              <a:t>:</a:t>
            </a:r>
            <a:r>
              <a:rPr lang="pl-PL" sz="800" i="1" dirty="0" smtClean="0">
                <a:solidFill>
                  <a:srgbClr val="000000"/>
                </a:solidFill>
                <a:latin typeface="+mn-lt"/>
              </a:rPr>
              <a:t> mieszkańcy Zawiercia, N=500</a:t>
            </a:r>
            <a:endParaRPr lang="pl-PL" sz="800" i="1" dirty="0">
              <a:solidFill>
                <a:srgbClr val="000000"/>
              </a:solidFill>
              <a:latin typeface="+mn-lt"/>
            </a:endParaRPr>
          </a:p>
        </p:txBody>
      </p:sp>
      <p:graphicFrame>
        <p:nvGraphicFramePr>
          <p:cNvPr id="19" name="Wykres 18"/>
          <p:cNvGraphicFramePr/>
          <p:nvPr>
            <p:extLst>
              <p:ext uri="{D42A27DB-BD31-4B8C-83A1-F6EECF244321}">
                <p14:modId xmlns:p14="http://schemas.microsoft.com/office/powerpoint/2010/main" val="3683391566"/>
              </p:ext>
            </p:extLst>
          </p:nvPr>
        </p:nvGraphicFramePr>
        <p:xfrm>
          <a:off x="135081" y="1093246"/>
          <a:ext cx="8842664" cy="4114800"/>
        </p:xfrm>
        <a:graphic>
          <a:graphicData uri="http://schemas.openxmlformats.org/drawingml/2006/chart">
            <c:chart xmlns:c="http://schemas.openxmlformats.org/drawingml/2006/chart" xmlns:r="http://schemas.openxmlformats.org/officeDocument/2006/relationships" r:id="rId2"/>
          </a:graphicData>
        </a:graphic>
      </p:graphicFrame>
      <p:sp>
        <p:nvSpPr>
          <p:cNvPr id="10" name="Symbol zastępczy tekstu 9"/>
          <p:cNvSpPr>
            <a:spLocks noGrp="1"/>
          </p:cNvSpPr>
          <p:nvPr>
            <p:ph type="body" sz="quarter" idx="19"/>
          </p:nvPr>
        </p:nvSpPr>
        <p:spPr>
          <a:xfrm>
            <a:off x="0" y="5097363"/>
            <a:ext cx="9144000" cy="1431161"/>
          </a:xfrm>
        </p:spPr>
        <p:txBody>
          <a:bodyPr/>
          <a:lstStyle/>
          <a:p>
            <a:pPr lvl="0" algn="just">
              <a:tabLst>
                <a:tab pos="174625" algn="l"/>
              </a:tabLst>
            </a:pPr>
            <a:r>
              <a:rPr lang="pl-PL" sz="1200" dirty="0" smtClean="0">
                <a:solidFill>
                  <a:srgbClr val="537177"/>
                </a:solidFill>
              </a:rPr>
              <a:t>Najważniejsze rzeczy, które powinny być zrobione w ich mieście, to według zawiercian: obwodnica miasta, uzdrowienie sytuacji w szpitalu, ściągnięcie inwestorów i wykorzystanie położenia do celów turystyki. Te sprawy są niemal równie często wymieniane przez badanych. Prawie równie często wskazywane są rozwój małych przedsiębiorstw oraz zachęta do przejęcia odpowiedzialności za miasto przez młodych ludzi przez włączenie ich w procesy decyzyjne. W parze z tym ostatnim zagadnieniem idzie – </a:t>
            </a:r>
            <a:r>
              <a:rPr lang="pl-PL" sz="1200" dirty="0">
                <a:solidFill>
                  <a:srgbClr val="537177"/>
                </a:solidFill>
              </a:rPr>
              <a:t>także </a:t>
            </a:r>
            <a:r>
              <a:rPr lang="pl-PL" sz="1200" dirty="0" smtClean="0">
                <a:solidFill>
                  <a:srgbClr val="537177"/>
                </a:solidFill>
              </a:rPr>
              <a:t>często wymieniane – rozbicie układów urzędniczych. Na tym tle wydaje się, że pozostałe sprawy – wykorzystanie źródeł geotermalnych, a szczególnie wybudowanie galerii handlowej – nie plasują się   	wysoko na liście potrzeb mieszkańców miasta.</a:t>
            </a:r>
            <a:endParaRPr lang="pl-PL" dirty="0"/>
          </a:p>
        </p:txBody>
      </p:sp>
      <p:pic>
        <p:nvPicPr>
          <p:cNvPr id="8" name="Picture 2" descr="C:\badania\olg_wag\Olga.009\Zawiercie\100px-POL_Zawiercie_COA.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289016"/>
            <a:ext cx="474793" cy="560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043044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2836301529"/>
              </p:ext>
            </p:extLst>
          </p:nvPr>
        </p:nvGraphicFramePr>
        <p:xfrm>
          <a:off x="-380009" y="1076907"/>
          <a:ext cx="6305796" cy="47652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0962" name="Slide Number Placeholder 4"/>
          <p:cNvSpPr>
            <a:spLocks noGrp="1"/>
          </p:cNvSpPr>
          <p:nvPr>
            <p:ph type="sldNum" sz="quarter" idx="23"/>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130C187-58E4-4D35-B113-68B3546FFBA5}" type="slidenum">
              <a:rPr smtClean="0">
                <a:solidFill>
                  <a:srgbClr val="86A4AA"/>
                </a:solidFill>
              </a:rPr>
              <a:pPr fontAlgn="base">
                <a:spcBef>
                  <a:spcPct val="0"/>
                </a:spcBef>
                <a:spcAft>
                  <a:spcPct val="0"/>
                </a:spcAft>
              </a:pPr>
              <a:t>40</a:t>
            </a:fld>
            <a:endParaRPr smtClean="0">
              <a:solidFill>
                <a:srgbClr val="86A4AA"/>
              </a:solidFill>
            </a:endParaRPr>
          </a:p>
        </p:txBody>
      </p:sp>
      <p:sp>
        <p:nvSpPr>
          <p:cNvPr id="5" name="Tytuł 3"/>
          <p:cNvSpPr txBox="1">
            <a:spLocks/>
          </p:cNvSpPr>
          <p:nvPr/>
        </p:nvSpPr>
        <p:spPr bwMode="auto">
          <a:xfrm>
            <a:off x="342900" y="361949"/>
            <a:ext cx="8439150" cy="523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eaLnBrk="0" hangingPunct="0"/>
            <a:r>
              <a:rPr lang="pl-PL" sz="2800" noProof="0" dirty="0" smtClean="0">
                <a:solidFill>
                  <a:srgbClr val="404040"/>
                </a:solidFill>
                <a:latin typeface="Georgia" pitchFamily="18" charset="0"/>
                <a:ea typeface="+mj-ea"/>
                <a:cs typeface="+mj-cs"/>
              </a:rPr>
              <a:t>Jaki powinien być idealny prezydent Zawiercia?</a:t>
            </a:r>
            <a:endParaRPr kumimoji="0" lang="pl-PL" sz="2800" b="0" i="0" u="none" strike="noStrike" kern="1200" cap="none" spc="0" normalizeH="0" baseline="0" noProof="0" dirty="0" smtClean="0">
              <a:ln>
                <a:noFill/>
              </a:ln>
              <a:solidFill>
                <a:srgbClr val="404040"/>
              </a:solidFill>
              <a:effectLst/>
              <a:uLnTx/>
              <a:uFillTx/>
              <a:latin typeface="+mn-lt"/>
              <a:ea typeface="+mj-ea"/>
              <a:cs typeface="+mj-cs"/>
            </a:endParaRPr>
          </a:p>
        </p:txBody>
      </p:sp>
      <p:grpSp>
        <p:nvGrpSpPr>
          <p:cNvPr id="4" name="Grupa 3"/>
          <p:cNvGrpSpPr>
            <a:grpSpLocks/>
          </p:cNvGrpSpPr>
          <p:nvPr/>
        </p:nvGrpSpPr>
        <p:grpSpPr bwMode="auto">
          <a:xfrm>
            <a:off x="468313" y="6019772"/>
            <a:ext cx="8496300" cy="585787"/>
            <a:chOff x="450155" y="5929044"/>
            <a:chExt cx="8496944" cy="586182"/>
          </a:xfrm>
        </p:grpSpPr>
        <p:sp>
          <p:nvSpPr>
            <p:cNvPr id="6" name="pole tekstowe 16"/>
            <p:cNvSpPr txBox="1">
              <a:spLocks noChangeArrowheads="1"/>
            </p:cNvSpPr>
            <p:nvPr/>
          </p:nvSpPr>
          <p:spPr bwMode="auto">
            <a:xfrm>
              <a:off x="1146413" y="5929549"/>
              <a:ext cx="7800686" cy="585169"/>
            </a:xfrm>
            <a:prstGeom prst="rect">
              <a:avLst/>
            </a:prstGeom>
            <a:noFill/>
            <a:ln w="9525">
              <a:noFill/>
              <a:miter lim="800000"/>
              <a:headEnd/>
              <a:tailEnd/>
            </a:ln>
          </p:spPr>
          <p:txBody>
            <a:bodyPr anchor="ctr">
              <a:spAutoFit/>
            </a:bodyPr>
            <a:lstStyle/>
            <a:p>
              <a:r>
                <a:rPr lang="pl-PL" sz="1600" b="1" dirty="0" smtClean="0">
                  <a:solidFill>
                    <a:srgbClr val="990033"/>
                  </a:solidFill>
                  <a:latin typeface="+mn-lt"/>
                </a:rPr>
                <a:t>MUSI PRZYJŚĆ KTOŚ Z POMYSŁEM, DO KTÓREGO PRZEKONA LUDZI; </a:t>
              </a:r>
              <a:br>
                <a:rPr lang="pl-PL" sz="1600" b="1" dirty="0" smtClean="0">
                  <a:solidFill>
                    <a:srgbClr val="990033"/>
                  </a:solidFill>
                  <a:latin typeface="+mn-lt"/>
                </a:rPr>
              </a:br>
              <a:r>
                <a:rPr lang="pl-PL" sz="1600" b="1" dirty="0" smtClean="0">
                  <a:solidFill>
                    <a:srgbClr val="990033"/>
                  </a:solidFill>
                  <a:latin typeface="+mn-lt"/>
                </a:rPr>
                <a:t>POKAŻE PERSPEKTYWĘ DLA MIASTA I DLA MŁODYCH</a:t>
              </a:r>
              <a:endParaRPr lang="en-US" sz="1600" b="1" dirty="0">
                <a:solidFill>
                  <a:srgbClr val="990033"/>
                </a:solidFill>
                <a:latin typeface="+mn-lt"/>
              </a:endParaRPr>
            </a:p>
          </p:txBody>
        </p:sp>
        <p:sp>
          <p:nvSpPr>
            <p:cNvPr id="7" name="Freeform 23"/>
            <p:cNvSpPr>
              <a:spLocks noEditPoints="1"/>
            </p:cNvSpPr>
            <p:nvPr/>
          </p:nvSpPr>
          <p:spPr bwMode="auto">
            <a:xfrm>
              <a:off x="450155" y="5929044"/>
              <a:ext cx="593453" cy="586182"/>
            </a:xfrm>
            <a:custGeom>
              <a:avLst/>
              <a:gdLst>
                <a:gd name="T0" fmla="*/ 286 w 572"/>
                <a:gd name="T1" fmla="*/ 0 h 572"/>
                <a:gd name="T2" fmla="*/ 0 w 572"/>
                <a:gd name="T3" fmla="*/ 286 h 572"/>
                <a:gd name="T4" fmla="*/ 286 w 572"/>
                <a:gd name="T5" fmla="*/ 572 h 572"/>
                <a:gd name="T6" fmla="*/ 572 w 572"/>
                <a:gd name="T7" fmla="*/ 286 h 572"/>
                <a:gd name="T8" fmla="*/ 286 w 572"/>
                <a:gd name="T9" fmla="*/ 0 h 572"/>
                <a:gd name="T10" fmla="*/ 273 w 572"/>
                <a:gd name="T11" fmla="*/ 72 h 572"/>
                <a:gd name="T12" fmla="*/ 285 w 572"/>
                <a:gd name="T13" fmla="*/ 61 h 572"/>
                <a:gd name="T14" fmla="*/ 296 w 572"/>
                <a:gd name="T15" fmla="*/ 72 h 572"/>
                <a:gd name="T16" fmla="*/ 296 w 572"/>
                <a:gd name="T17" fmla="*/ 167 h 572"/>
                <a:gd name="T18" fmla="*/ 285 w 572"/>
                <a:gd name="T19" fmla="*/ 179 h 572"/>
                <a:gd name="T20" fmla="*/ 273 w 572"/>
                <a:gd name="T21" fmla="*/ 167 h 572"/>
                <a:gd name="T22" fmla="*/ 273 w 572"/>
                <a:gd name="T23" fmla="*/ 72 h 572"/>
                <a:gd name="T24" fmla="*/ 164 w 572"/>
                <a:gd name="T25" fmla="*/ 286 h 572"/>
                <a:gd name="T26" fmla="*/ 68 w 572"/>
                <a:gd name="T27" fmla="*/ 286 h 572"/>
                <a:gd name="T28" fmla="*/ 57 w 572"/>
                <a:gd name="T29" fmla="*/ 275 h 572"/>
                <a:gd name="T30" fmla="*/ 68 w 572"/>
                <a:gd name="T31" fmla="*/ 263 h 572"/>
                <a:gd name="T32" fmla="*/ 164 w 572"/>
                <a:gd name="T33" fmla="*/ 263 h 572"/>
                <a:gd name="T34" fmla="*/ 175 w 572"/>
                <a:gd name="T35" fmla="*/ 275 h 572"/>
                <a:gd name="T36" fmla="*/ 164 w 572"/>
                <a:gd name="T37" fmla="*/ 286 h 572"/>
                <a:gd name="T38" fmla="*/ 120 w 572"/>
                <a:gd name="T39" fmla="*/ 139 h 572"/>
                <a:gd name="T40" fmla="*/ 120 w 572"/>
                <a:gd name="T41" fmla="*/ 123 h 572"/>
                <a:gd name="T42" fmla="*/ 135 w 572"/>
                <a:gd name="T43" fmla="*/ 123 h 572"/>
                <a:gd name="T44" fmla="*/ 203 w 572"/>
                <a:gd name="T45" fmla="*/ 191 h 572"/>
                <a:gd name="T46" fmla="*/ 203 w 572"/>
                <a:gd name="T47" fmla="*/ 207 h 572"/>
                <a:gd name="T48" fmla="*/ 187 w 572"/>
                <a:gd name="T49" fmla="*/ 207 h 572"/>
                <a:gd name="T50" fmla="*/ 120 w 572"/>
                <a:gd name="T51" fmla="*/ 139 h 572"/>
                <a:gd name="T52" fmla="*/ 327 w 572"/>
                <a:gd name="T53" fmla="*/ 373 h 572"/>
                <a:gd name="T54" fmla="*/ 327 w 572"/>
                <a:gd name="T55" fmla="*/ 445 h 572"/>
                <a:gd name="T56" fmla="*/ 308 w 572"/>
                <a:gd name="T57" fmla="*/ 464 h 572"/>
                <a:gd name="T58" fmla="*/ 261 w 572"/>
                <a:gd name="T59" fmla="*/ 464 h 572"/>
                <a:gd name="T60" fmla="*/ 242 w 572"/>
                <a:gd name="T61" fmla="*/ 445 h 572"/>
                <a:gd name="T62" fmla="*/ 242 w 572"/>
                <a:gd name="T63" fmla="*/ 373 h 572"/>
                <a:gd name="T64" fmla="*/ 192 w 572"/>
                <a:gd name="T65" fmla="*/ 291 h 572"/>
                <a:gd name="T66" fmla="*/ 285 w 572"/>
                <a:gd name="T67" fmla="*/ 199 h 572"/>
                <a:gd name="T68" fmla="*/ 377 w 572"/>
                <a:gd name="T69" fmla="*/ 291 h 572"/>
                <a:gd name="T70" fmla="*/ 327 w 572"/>
                <a:gd name="T71" fmla="*/ 373 h 572"/>
                <a:gd name="T72" fmla="*/ 365 w 572"/>
                <a:gd name="T73" fmla="*/ 207 h 572"/>
                <a:gd name="T74" fmla="*/ 365 w 572"/>
                <a:gd name="T75" fmla="*/ 191 h 572"/>
                <a:gd name="T76" fmla="*/ 433 w 572"/>
                <a:gd name="T77" fmla="*/ 123 h 572"/>
                <a:gd name="T78" fmla="*/ 449 w 572"/>
                <a:gd name="T79" fmla="*/ 123 h 572"/>
                <a:gd name="T80" fmla="*/ 449 w 572"/>
                <a:gd name="T81" fmla="*/ 139 h 572"/>
                <a:gd name="T82" fmla="*/ 381 w 572"/>
                <a:gd name="T83" fmla="*/ 207 h 572"/>
                <a:gd name="T84" fmla="*/ 365 w 572"/>
                <a:gd name="T85" fmla="*/ 207 h 572"/>
                <a:gd name="T86" fmla="*/ 503 w 572"/>
                <a:gd name="T87" fmla="*/ 286 h 572"/>
                <a:gd name="T88" fmla="*/ 408 w 572"/>
                <a:gd name="T89" fmla="*/ 286 h 572"/>
                <a:gd name="T90" fmla="*/ 396 w 572"/>
                <a:gd name="T91" fmla="*/ 275 h 572"/>
                <a:gd name="T92" fmla="*/ 408 w 572"/>
                <a:gd name="T93" fmla="*/ 263 h 572"/>
                <a:gd name="T94" fmla="*/ 503 w 572"/>
                <a:gd name="T95" fmla="*/ 263 h 572"/>
                <a:gd name="T96" fmla="*/ 515 w 572"/>
                <a:gd name="T97" fmla="*/ 275 h 572"/>
                <a:gd name="T98" fmla="*/ 503 w 572"/>
                <a:gd name="T99" fmla="*/ 286 h 57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72"/>
                <a:gd name="T151" fmla="*/ 0 h 572"/>
                <a:gd name="T152" fmla="*/ 572 w 572"/>
                <a:gd name="T153" fmla="*/ 572 h 57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72" h="572">
                  <a:moveTo>
                    <a:pt x="286" y="0"/>
                  </a:moveTo>
                  <a:cubicBezTo>
                    <a:pt x="128" y="0"/>
                    <a:pt x="0" y="128"/>
                    <a:pt x="0" y="286"/>
                  </a:cubicBezTo>
                  <a:cubicBezTo>
                    <a:pt x="0" y="444"/>
                    <a:pt x="128" y="572"/>
                    <a:pt x="286" y="572"/>
                  </a:cubicBezTo>
                  <a:cubicBezTo>
                    <a:pt x="444" y="572"/>
                    <a:pt x="572" y="444"/>
                    <a:pt x="572" y="286"/>
                  </a:cubicBezTo>
                  <a:cubicBezTo>
                    <a:pt x="572" y="128"/>
                    <a:pt x="444" y="0"/>
                    <a:pt x="286" y="0"/>
                  </a:cubicBezTo>
                  <a:close/>
                  <a:moveTo>
                    <a:pt x="273" y="72"/>
                  </a:moveTo>
                  <a:cubicBezTo>
                    <a:pt x="273" y="66"/>
                    <a:pt x="278" y="61"/>
                    <a:pt x="285" y="61"/>
                  </a:cubicBezTo>
                  <a:cubicBezTo>
                    <a:pt x="291" y="61"/>
                    <a:pt x="296" y="66"/>
                    <a:pt x="296" y="72"/>
                  </a:cubicBezTo>
                  <a:cubicBezTo>
                    <a:pt x="296" y="167"/>
                    <a:pt x="296" y="167"/>
                    <a:pt x="296" y="167"/>
                  </a:cubicBezTo>
                  <a:cubicBezTo>
                    <a:pt x="296" y="174"/>
                    <a:pt x="291" y="179"/>
                    <a:pt x="285" y="179"/>
                  </a:cubicBezTo>
                  <a:cubicBezTo>
                    <a:pt x="278" y="179"/>
                    <a:pt x="273" y="174"/>
                    <a:pt x="273" y="167"/>
                  </a:cubicBezTo>
                  <a:lnTo>
                    <a:pt x="273" y="72"/>
                  </a:lnTo>
                  <a:close/>
                  <a:moveTo>
                    <a:pt x="164" y="286"/>
                  </a:moveTo>
                  <a:cubicBezTo>
                    <a:pt x="68" y="286"/>
                    <a:pt x="68" y="286"/>
                    <a:pt x="68" y="286"/>
                  </a:cubicBezTo>
                  <a:cubicBezTo>
                    <a:pt x="62" y="286"/>
                    <a:pt x="57" y="281"/>
                    <a:pt x="57" y="275"/>
                  </a:cubicBezTo>
                  <a:cubicBezTo>
                    <a:pt x="57" y="269"/>
                    <a:pt x="62" y="263"/>
                    <a:pt x="68" y="263"/>
                  </a:cubicBezTo>
                  <a:cubicBezTo>
                    <a:pt x="164" y="263"/>
                    <a:pt x="164" y="263"/>
                    <a:pt x="164" y="263"/>
                  </a:cubicBezTo>
                  <a:cubicBezTo>
                    <a:pt x="170" y="263"/>
                    <a:pt x="175" y="269"/>
                    <a:pt x="175" y="275"/>
                  </a:cubicBezTo>
                  <a:cubicBezTo>
                    <a:pt x="175" y="281"/>
                    <a:pt x="170" y="286"/>
                    <a:pt x="164" y="286"/>
                  </a:cubicBezTo>
                  <a:close/>
                  <a:moveTo>
                    <a:pt x="120" y="139"/>
                  </a:moveTo>
                  <a:cubicBezTo>
                    <a:pt x="115" y="135"/>
                    <a:pt x="115" y="127"/>
                    <a:pt x="120" y="123"/>
                  </a:cubicBezTo>
                  <a:cubicBezTo>
                    <a:pt x="124" y="119"/>
                    <a:pt x="131" y="119"/>
                    <a:pt x="135" y="123"/>
                  </a:cubicBezTo>
                  <a:cubicBezTo>
                    <a:pt x="203" y="191"/>
                    <a:pt x="203" y="191"/>
                    <a:pt x="203" y="191"/>
                  </a:cubicBezTo>
                  <a:cubicBezTo>
                    <a:pt x="207" y="195"/>
                    <a:pt x="207" y="202"/>
                    <a:pt x="203" y="207"/>
                  </a:cubicBezTo>
                  <a:cubicBezTo>
                    <a:pt x="199" y="211"/>
                    <a:pt x="192" y="211"/>
                    <a:pt x="187" y="207"/>
                  </a:cubicBezTo>
                  <a:lnTo>
                    <a:pt x="120" y="139"/>
                  </a:lnTo>
                  <a:close/>
                  <a:moveTo>
                    <a:pt x="327" y="373"/>
                  </a:moveTo>
                  <a:cubicBezTo>
                    <a:pt x="327" y="445"/>
                    <a:pt x="327" y="445"/>
                    <a:pt x="327" y="445"/>
                  </a:cubicBezTo>
                  <a:cubicBezTo>
                    <a:pt x="327" y="455"/>
                    <a:pt x="319" y="464"/>
                    <a:pt x="308" y="464"/>
                  </a:cubicBezTo>
                  <a:cubicBezTo>
                    <a:pt x="261" y="464"/>
                    <a:pt x="261" y="464"/>
                    <a:pt x="261" y="464"/>
                  </a:cubicBezTo>
                  <a:cubicBezTo>
                    <a:pt x="251" y="464"/>
                    <a:pt x="242" y="455"/>
                    <a:pt x="242" y="445"/>
                  </a:cubicBezTo>
                  <a:cubicBezTo>
                    <a:pt x="242" y="373"/>
                    <a:pt x="242" y="373"/>
                    <a:pt x="242" y="373"/>
                  </a:cubicBezTo>
                  <a:cubicBezTo>
                    <a:pt x="212" y="358"/>
                    <a:pt x="192" y="327"/>
                    <a:pt x="192" y="291"/>
                  </a:cubicBezTo>
                  <a:cubicBezTo>
                    <a:pt x="192" y="240"/>
                    <a:pt x="233" y="199"/>
                    <a:pt x="285" y="199"/>
                  </a:cubicBezTo>
                  <a:cubicBezTo>
                    <a:pt x="336" y="199"/>
                    <a:pt x="377" y="240"/>
                    <a:pt x="377" y="291"/>
                  </a:cubicBezTo>
                  <a:cubicBezTo>
                    <a:pt x="377" y="327"/>
                    <a:pt x="357" y="358"/>
                    <a:pt x="327" y="373"/>
                  </a:cubicBezTo>
                  <a:close/>
                  <a:moveTo>
                    <a:pt x="365" y="207"/>
                  </a:moveTo>
                  <a:cubicBezTo>
                    <a:pt x="361" y="202"/>
                    <a:pt x="361" y="195"/>
                    <a:pt x="365" y="191"/>
                  </a:cubicBezTo>
                  <a:cubicBezTo>
                    <a:pt x="433" y="123"/>
                    <a:pt x="433" y="123"/>
                    <a:pt x="433" y="123"/>
                  </a:cubicBezTo>
                  <a:cubicBezTo>
                    <a:pt x="437" y="119"/>
                    <a:pt x="444" y="119"/>
                    <a:pt x="449" y="123"/>
                  </a:cubicBezTo>
                  <a:cubicBezTo>
                    <a:pt x="453" y="127"/>
                    <a:pt x="453" y="135"/>
                    <a:pt x="449" y="139"/>
                  </a:cubicBezTo>
                  <a:cubicBezTo>
                    <a:pt x="381" y="207"/>
                    <a:pt x="381" y="207"/>
                    <a:pt x="381" y="207"/>
                  </a:cubicBezTo>
                  <a:cubicBezTo>
                    <a:pt x="377" y="211"/>
                    <a:pt x="370" y="211"/>
                    <a:pt x="365" y="207"/>
                  </a:cubicBezTo>
                  <a:close/>
                  <a:moveTo>
                    <a:pt x="503" y="286"/>
                  </a:moveTo>
                  <a:cubicBezTo>
                    <a:pt x="408" y="286"/>
                    <a:pt x="408" y="286"/>
                    <a:pt x="408" y="286"/>
                  </a:cubicBezTo>
                  <a:cubicBezTo>
                    <a:pt x="401" y="286"/>
                    <a:pt x="396" y="281"/>
                    <a:pt x="396" y="275"/>
                  </a:cubicBezTo>
                  <a:cubicBezTo>
                    <a:pt x="396" y="269"/>
                    <a:pt x="401" y="263"/>
                    <a:pt x="408" y="263"/>
                  </a:cubicBezTo>
                  <a:cubicBezTo>
                    <a:pt x="503" y="263"/>
                    <a:pt x="503" y="263"/>
                    <a:pt x="503" y="263"/>
                  </a:cubicBezTo>
                  <a:cubicBezTo>
                    <a:pt x="510" y="263"/>
                    <a:pt x="515" y="269"/>
                    <a:pt x="515" y="275"/>
                  </a:cubicBezTo>
                  <a:cubicBezTo>
                    <a:pt x="515" y="281"/>
                    <a:pt x="510" y="286"/>
                    <a:pt x="503" y="286"/>
                  </a:cubicBezTo>
                  <a:close/>
                </a:path>
              </a:pathLst>
            </a:custGeom>
            <a:solidFill>
              <a:srgbClr val="990033"/>
            </a:solidFill>
            <a:ln w="28" cap="flat">
              <a:solidFill>
                <a:srgbClr val="FFFFFF"/>
              </a:solidFill>
              <a:prstDash val="solid"/>
              <a:miter lim="800000"/>
              <a:headEnd/>
              <a:tailEnd/>
            </a:ln>
          </p:spPr>
          <p:txBody>
            <a:bodyPr anchor="ctr"/>
            <a:lstStyle/>
            <a:p>
              <a:endParaRPr lang="pl-PL">
                <a:latin typeface="+mn-lt"/>
              </a:endParaRPr>
            </a:p>
          </p:txBody>
        </p:sp>
      </p:grpSp>
      <p:sp>
        <p:nvSpPr>
          <p:cNvPr id="8" name="Symbol zastępczy zawartości 2"/>
          <p:cNvSpPr txBox="1">
            <a:spLocks/>
          </p:cNvSpPr>
          <p:nvPr/>
        </p:nvSpPr>
        <p:spPr>
          <a:xfrm>
            <a:off x="5557652" y="1112532"/>
            <a:ext cx="3272023" cy="4404699"/>
          </a:xfrm>
          <a:prstGeom prst="rect">
            <a:avLst/>
          </a:prstGeom>
        </p:spPr>
        <p:txBody>
          <a:bodyPr>
            <a:noAutofit/>
          </a:bodyPr>
          <a:lstStyle>
            <a:lvl1pPr marL="342900" indent="-3429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1pPr>
            <a:lvl2pPr marL="742950" indent="-28575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2pPr>
            <a:lvl3pPr marL="11430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3pPr>
            <a:lvl4pPr marL="16002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4pPr>
            <a:lvl5pPr marL="2057400" indent="-228600" algn="l" rtl="0" eaLnBrk="0" fontAlgn="base" hangingPunct="0">
              <a:spcBef>
                <a:spcPct val="20000"/>
              </a:spcBef>
              <a:spcAft>
                <a:spcPct val="0"/>
              </a:spcAft>
              <a:buSzPct val="99000"/>
              <a:buFont typeface="Arial" charset="0"/>
              <a:defRPr lang="en-US" sz="2000" kern="1200" cap="all" spc="300" dirty="0">
                <a:solidFill>
                  <a:srgbClr val="C2D1D4"/>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30000"/>
              </a:lnSpc>
              <a:spcBef>
                <a:spcPts val="100"/>
              </a:spcBef>
              <a:spcAft>
                <a:spcPts val="100"/>
              </a:spcAft>
              <a:buClr>
                <a:schemeClr val="accent2"/>
              </a:buClr>
            </a:pPr>
            <a:r>
              <a:rPr lang="pl-PL" sz="1600" b="1" u="sng" kern="0" cap="none" spc="0" dirty="0" smtClean="0">
                <a:solidFill>
                  <a:schemeClr val="accent1">
                    <a:lumMod val="75000"/>
                  </a:schemeClr>
                </a:solidFill>
                <a:latin typeface="+mn-lt"/>
              </a:rPr>
              <a:t>Ale kto by to mógł być?</a:t>
            </a:r>
          </a:p>
          <a:p>
            <a:pPr marL="177800" indent="-177800">
              <a:lnSpc>
                <a:spcPct val="130000"/>
              </a:lnSpc>
              <a:buClr>
                <a:schemeClr val="accent2"/>
              </a:buClr>
              <a:buFont typeface="Wingdings" pitchFamily="2" charset="2"/>
              <a:buChar char="Ø"/>
            </a:pPr>
            <a:r>
              <a:rPr lang="pl-PL" sz="1400" kern="0" cap="none" spc="0" dirty="0" smtClean="0">
                <a:solidFill>
                  <a:schemeClr val="tx1"/>
                </a:solidFill>
                <a:latin typeface="+mn-lt"/>
              </a:rPr>
              <a:t>Ludzie </a:t>
            </a:r>
            <a:r>
              <a:rPr lang="pl-PL" sz="1400" b="1" kern="0" cap="none" spc="0" dirty="0" smtClean="0">
                <a:solidFill>
                  <a:schemeClr val="tx1"/>
                </a:solidFill>
                <a:latin typeface="+mn-lt"/>
              </a:rPr>
              <a:t>nie widzą dobrego kandydata </a:t>
            </a:r>
            <a:r>
              <a:rPr lang="pl-PL" sz="1400" kern="0" cap="none" spc="0" dirty="0" smtClean="0">
                <a:solidFill>
                  <a:schemeClr val="tx1"/>
                </a:solidFill>
                <a:latin typeface="+mn-lt"/>
              </a:rPr>
              <a:t>na stanowisko prezydenta miasta</a:t>
            </a:r>
          </a:p>
          <a:p>
            <a:pPr marL="177800" indent="-177800">
              <a:lnSpc>
                <a:spcPct val="130000"/>
              </a:lnSpc>
              <a:buClr>
                <a:schemeClr val="accent2"/>
              </a:buClr>
              <a:buFont typeface="Wingdings" pitchFamily="2" charset="2"/>
              <a:buChar char="Ø"/>
            </a:pPr>
            <a:r>
              <a:rPr lang="pl-PL" sz="1400" kern="0" cap="none" spc="0" dirty="0" smtClean="0">
                <a:solidFill>
                  <a:schemeClr val="tx1"/>
                </a:solidFill>
                <a:latin typeface="+mn-lt"/>
              </a:rPr>
              <a:t>Anna </a:t>
            </a:r>
            <a:r>
              <a:rPr lang="pl-PL" sz="1400" kern="0" cap="none" spc="0" dirty="0" err="1" smtClean="0">
                <a:solidFill>
                  <a:schemeClr val="tx1"/>
                </a:solidFill>
                <a:latin typeface="+mn-lt"/>
              </a:rPr>
              <a:t>Nemś</a:t>
            </a:r>
            <a:r>
              <a:rPr lang="pl-PL" sz="1400" kern="0" cap="none" spc="0" dirty="0" smtClean="0">
                <a:solidFill>
                  <a:schemeClr val="tx1"/>
                </a:solidFill>
                <a:latin typeface="+mn-lt"/>
              </a:rPr>
              <a:t> jest bardziej </a:t>
            </a:r>
            <a:r>
              <a:rPr lang="pl-PL" sz="1400" b="1" kern="0" cap="none" spc="0" dirty="0" smtClean="0">
                <a:solidFill>
                  <a:schemeClr val="tx1"/>
                </a:solidFill>
                <a:latin typeface="+mn-lt"/>
              </a:rPr>
              <a:t>posłem i barwną postacią lokalnego życia politycznego</a:t>
            </a:r>
            <a:r>
              <a:rPr lang="pl-PL" sz="1400" kern="0" cap="none" spc="0" dirty="0" smtClean="0">
                <a:solidFill>
                  <a:schemeClr val="tx1"/>
                </a:solidFill>
                <a:latin typeface="+mn-lt"/>
              </a:rPr>
              <a:t> niż poważną alternatywą</a:t>
            </a:r>
          </a:p>
          <a:p>
            <a:pPr marL="177800" indent="-177800">
              <a:lnSpc>
                <a:spcPct val="130000"/>
              </a:lnSpc>
              <a:buClr>
                <a:schemeClr val="accent2"/>
              </a:buClr>
              <a:buFont typeface="Wingdings" pitchFamily="2" charset="2"/>
              <a:buChar char="Ø"/>
            </a:pPr>
            <a:r>
              <a:rPr lang="pl-PL" sz="1400" kern="0" cap="none" spc="0" dirty="0" smtClean="0">
                <a:solidFill>
                  <a:schemeClr val="tx1"/>
                </a:solidFill>
                <a:latin typeface="+mn-lt"/>
              </a:rPr>
              <a:t>Pozostałe osoby to nazwiska znane, ale nie dające wrażenia</a:t>
            </a:r>
            <a:r>
              <a:rPr lang="pl-PL" sz="1400" b="1" kern="0" cap="none" spc="0" dirty="0" smtClean="0">
                <a:solidFill>
                  <a:schemeClr val="tx1"/>
                </a:solidFill>
                <a:latin typeface="+mn-lt"/>
              </a:rPr>
              <a:t>, że podołają zadaniu </a:t>
            </a:r>
            <a:endParaRPr lang="pl-PL" sz="1400" kern="0" cap="none" spc="0" dirty="0">
              <a:solidFill>
                <a:schemeClr val="tx1"/>
              </a:solidFill>
              <a:latin typeface="+mn-lt"/>
            </a:endParaRPr>
          </a:p>
          <a:p>
            <a:pPr marL="577850" lvl="1" indent="-177800">
              <a:lnSpc>
                <a:spcPct val="130000"/>
              </a:lnSpc>
              <a:buClr>
                <a:schemeClr val="accent2"/>
              </a:buClr>
              <a:buFont typeface="Wingdings" pitchFamily="2" charset="2"/>
              <a:buChar char="Ø"/>
            </a:pPr>
            <a:r>
              <a:rPr lang="pl-PL" sz="1400" kern="0" cap="none" spc="0" dirty="0" smtClean="0">
                <a:solidFill>
                  <a:schemeClr val="tx1"/>
                </a:solidFill>
                <a:latin typeface="+mn-lt"/>
              </a:rPr>
              <a:t>Rok ciągle nie jest dyrektorem szpitala (to jak ma walczyć z układem)</a:t>
            </a:r>
          </a:p>
          <a:p>
            <a:pPr marL="577850" lvl="1" indent="-177800">
              <a:lnSpc>
                <a:spcPct val="130000"/>
              </a:lnSpc>
              <a:buClr>
                <a:schemeClr val="accent2"/>
              </a:buClr>
              <a:buFont typeface="Wingdings" pitchFamily="2" charset="2"/>
              <a:buChar char="Ø"/>
            </a:pPr>
            <a:r>
              <a:rPr lang="pl-PL" sz="1400" kern="0" cap="none" spc="0" dirty="0" smtClean="0">
                <a:solidFill>
                  <a:schemeClr val="tx1"/>
                </a:solidFill>
                <a:latin typeface="+mn-lt"/>
              </a:rPr>
              <a:t>Mazur już był</a:t>
            </a:r>
          </a:p>
          <a:p>
            <a:pPr marL="577850" lvl="1" indent="-177800">
              <a:lnSpc>
                <a:spcPct val="130000"/>
              </a:lnSpc>
              <a:buClr>
                <a:schemeClr val="accent2"/>
              </a:buClr>
              <a:buFont typeface="Wingdings" pitchFamily="2" charset="2"/>
              <a:buChar char="Ø"/>
            </a:pPr>
            <a:r>
              <a:rPr lang="pl-PL" sz="1400" kern="0" cap="none" spc="0" dirty="0" err="1" smtClean="0">
                <a:solidFill>
                  <a:schemeClr val="tx1"/>
                </a:solidFill>
                <a:latin typeface="+mn-lt"/>
              </a:rPr>
              <a:t>Nemś</a:t>
            </a:r>
            <a:r>
              <a:rPr lang="pl-PL" sz="1400" kern="0" cap="none" spc="0" dirty="0" smtClean="0">
                <a:solidFill>
                  <a:schemeClr val="tx1"/>
                </a:solidFill>
                <a:latin typeface="+mn-lt"/>
              </a:rPr>
              <a:t> – jest posłem i w sumie nie wiadomo, jaka jest jej rola </a:t>
            </a:r>
            <a:br>
              <a:rPr lang="pl-PL" sz="1400" kern="0" cap="none" spc="0" dirty="0" smtClean="0">
                <a:solidFill>
                  <a:schemeClr val="tx1"/>
                </a:solidFill>
                <a:latin typeface="+mn-lt"/>
              </a:rPr>
            </a:br>
            <a:r>
              <a:rPr lang="pl-PL" sz="1400" kern="0" cap="none" spc="0" dirty="0" smtClean="0">
                <a:solidFill>
                  <a:schemeClr val="tx1"/>
                </a:solidFill>
                <a:latin typeface="+mn-lt"/>
              </a:rPr>
              <a:t>w referendum</a:t>
            </a:r>
          </a:p>
        </p:txBody>
      </p:sp>
      <p:sp>
        <p:nvSpPr>
          <p:cNvPr id="3" name="pole tekstowe 2"/>
          <p:cNvSpPr txBox="1"/>
          <p:nvPr/>
        </p:nvSpPr>
        <p:spPr>
          <a:xfrm>
            <a:off x="2070266" y="2458727"/>
            <a:ext cx="1282536" cy="1569660"/>
          </a:xfrm>
          <a:prstGeom prst="rect">
            <a:avLst/>
          </a:prstGeom>
          <a:noFill/>
        </p:spPr>
        <p:txBody>
          <a:bodyPr wrap="square" rtlCol="0">
            <a:spAutoFit/>
          </a:bodyPr>
          <a:lstStyle/>
          <a:p>
            <a:pPr algn="ctr"/>
            <a:r>
              <a:rPr lang="pl-PL" sz="9600" b="1" dirty="0" smtClean="0">
                <a:solidFill>
                  <a:schemeClr val="accent6">
                    <a:lumMod val="60000"/>
                    <a:lumOff val="40000"/>
                  </a:schemeClr>
                </a:solidFill>
              </a:rPr>
              <a:t>?</a:t>
            </a:r>
            <a:endParaRPr lang="en-US" sz="9600" b="1" dirty="0" smtClean="0">
              <a:solidFill>
                <a:schemeClr val="accent6">
                  <a:lumMod val="60000"/>
                  <a:lumOff val="40000"/>
                </a:schemeClr>
              </a:solidFill>
            </a:endParaRPr>
          </a:p>
        </p:txBody>
      </p:sp>
    </p:spTree>
    <p:extLst>
      <p:ext uri="{BB962C8B-B14F-4D97-AF65-F5344CB8AC3E}">
        <p14:creationId xmlns:p14="http://schemas.microsoft.com/office/powerpoint/2010/main" val="115673738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trzałka w prawo 2"/>
          <p:cNvSpPr/>
          <p:nvPr/>
        </p:nvSpPr>
        <p:spPr>
          <a:xfrm>
            <a:off x="2028825" y="2414046"/>
            <a:ext cx="2408093" cy="3002973"/>
          </a:xfrm>
          <a:prstGeom prst="rightArrow">
            <a:avLst>
              <a:gd name="adj1" fmla="val 72837"/>
              <a:gd name="adj2" fmla="val 18832"/>
            </a:avLst>
          </a:prstGeom>
          <a:solidFill>
            <a:schemeClr val="accent1">
              <a:lumMod val="20000"/>
              <a:lumOff val="80000"/>
            </a:schemeClr>
          </a:solidFill>
          <a:ln w="9525">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spAutoFit/>
          </a:bodyPr>
          <a:lstStyle/>
          <a:p>
            <a:pPr algn="ctr"/>
            <a:endParaRPr lang="pl-PL" dirty="0" err="1" smtClean="0">
              <a:solidFill>
                <a:srgbClr val="537177"/>
              </a:solidFill>
              <a:latin typeface="Arial Narrow" pitchFamily="34" charset="0"/>
            </a:endParaRPr>
          </a:p>
        </p:txBody>
      </p:sp>
      <p:graphicFrame>
        <p:nvGraphicFramePr>
          <p:cNvPr id="13" name="Wykres 12"/>
          <p:cNvGraphicFramePr/>
          <p:nvPr>
            <p:extLst>
              <p:ext uri="{D42A27DB-BD31-4B8C-83A1-F6EECF244321}">
                <p14:modId xmlns:p14="http://schemas.microsoft.com/office/powerpoint/2010/main" val="1258954003"/>
              </p:ext>
            </p:extLst>
          </p:nvPr>
        </p:nvGraphicFramePr>
        <p:xfrm>
          <a:off x="-128773" y="2194681"/>
          <a:ext cx="4052454" cy="3028373"/>
        </p:xfrm>
        <a:graphic>
          <a:graphicData uri="http://schemas.openxmlformats.org/drawingml/2006/chart">
            <c:chart xmlns:c="http://schemas.openxmlformats.org/drawingml/2006/chart" xmlns:r="http://schemas.openxmlformats.org/officeDocument/2006/relationships" r:id="rId2"/>
          </a:graphicData>
        </a:graphic>
      </p:graphicFrame>
      <p:sp>
        <p:nvSpPr>
          <p:cNvPr id="15" name="pole tekstowe 14"/>
          <p:cNvSpPr txBox="1"/>
          <p:nvPr/>
        </p:nvSpPr>
        <p:spPr>
          <a:xfrm>
            <a:off x="474662" y="1686027"/>
            <a:ext cx="3027073" cy="646331"/>
          </a:xfrm>
          <a:prstGeom prst="rect">
            <a:avLst/>
          </a:prstGeom>
          <a:noFill/>
          <a:effectLst>
            <a:glow rad="101600">
              <a:schemeClr val="accent1">
                <a:satMod val="175000"/>
                <a:alpha val="40000"/>
              </a:schemeClr>
            </a:glow>
          </a:effectLst>
        </p:spPr>
        <p:txBody>
          <a:bodyPr wrap="square" rtlCol="0">
            <a:spAutoFit/>
          </a:bodyPr>
          <a:lstStyle/>
          <a:p>
            <a:pPr algn="ctr"/>
            <a:r>
              <a:rPr lang="pl-PL" b="1" dirty="0" smtClean="0">
                <a:solidFill>
                  <a:srgbClr val="00B050"/>
                </a:solidFill>
                <a:latin typeface="+mn-lt"/>
              </a:rPr>
              <a:t>Wzięłaby(wziąłby) udział</a:t>
            </a:r>
            <a:br>
              <a:rPr lang="pl-PL" b="1" dirty="0" smtClean="0">
                <a:solidFill>
                  <a:srgbClr val="00B050"/>
                </a:solidFill>
                <a:latin typeface="+mn-lt"/>
              </a:rPr>
            </a:br>
            <a:r>
              <a:rPr lang="pl-PL" b="1" dirty="0" smtClean="0">
                <a:solidFill>
                  <a:srgbClr val="00B050"/>
                </a:solidFill>
                <a:latin typeface="+mn-lt"/>
              </a:rPr>
              <a:t>we </a:t>
            </a:r>
            <a:r>
              <a:rPr lang="pl-PL" b="1" dirty="0">
                <a:solidFill>
                  <a:srgbClr val="00B050"/>
                </a:solidFill>
                <a:latin typeface="+mn-lt"/>
              </a:rPr>
              <a:t>wcześniejszych </a:t>
            </a:r>
            <a:r>
              <a:rPr lang="pl-PL" b="1" dirty="0" smtClean="0">
                <a:solidFill>
                  <a:srgbClr val="00B050"/>
                </a:solidFill>
                <a:latin typeface="+mn-lt"/>
              </a:rPr>
              <a:t>wyborach?</a:t>
            </a:r>
            <a:endParaRPr lang="en-US" b="1" dirty="0" smtClean="0">
              <a:solidFill>
                <a:srgbClr val="00B050"/>
              </a:solidFill>
              <a:latin typeface="+mn-lt"/>
            </a:endParaRPr>
          </a:p>
        </p:txBody>
      </p:sp>
      <p:sp>
        <p:nvSpPr>
          <p:cNvPr id="7" name="Tytuł 6"/>
          <p:cNvSpPr>
            <a:spLocks noGrp="1"/>
          </p:cNvSpPr>
          <p:nvPr>
            <p:ph type="title"/>
          </p:nvPr>
        </p:nvSpPr>
        <p:spPr>
          <a:xfrm>
            <a:off x="346074" y="445413"/>
            <a:ext cx="8797925" cy="430887"/>
          </a:xfrm>
        </p:spPr>
        <p:txBody>
          <a:bodyPr/>
          <a:lstStyle/>
          <a:p>
            <a:r>
              <a:rPr lang="pl-PL" dirty="0" smtClean="0"/>
              <a:t>Wzięcie </a:t>
            </a:r>
            <a:r>
              <a:rPr lang="pl-PL" dirty="0"/>
              <a:t>udziału we wcześniejszych </a:t>
            </a:r>
            <a:r>
              <a:rPr lang="pl-PL" dirty="0" smtClean="0"/>
              <a:t>wyborach</a:t>
            </a:r>
            <a:endParaRPr lang="pl-PL" dirty="0"/>
          </a:p>
        </p:txBody>
      </p:sp>
      <p:sp>
        <p:nvSpPr>
          <p:cNvPr id="10" name="Symbol zastępczy tekstu 9"/>
          <p:cNvSpPr>
            <a:spLocks noGrp="1"/>
          </p:cNvSpPr>
          <p:nvPr>
            <p:ph type="body" sz="quarter" idx="19"/>
          </p:nvPr>
        </p:nvSpPr>
        <p:spPr>
          <a:xfrm>
            <a:off x="0" y="5282029"/>
            <a:ext cx="9144000" cy="1246495"/>
          </a:xfrm>
        </p:spPr>
        <p:txBody>
          <a:bodyPr/>
          <a:lstStyle/>
          <a:p>
            <a:pPr lvl="0" algn="just"/>
            <a:r>
              <a:rPr lang="pl-PL" sz="1200" dirty="0">
                <a:solidFill>
                  <a:srgbClr val="537177"/>
                </a:solidFill>
              </a:rPr>
              <a:t>Gdyby obecny prezydent został odwołany i </a:t>
            </a:r>
            <a:r>
              <a:rPr lang="pl-PL" sz="1200" dirty="0" smtClean="0">
                <a:solidFill>
                  <a:srgbClr val="537177"/>
                </a:solidFill>
              </a:rPr>
              <a:t>odbyły </a:t>
            </a:r>
            <a:r>
              <a:rPr lang="pl-PL" sz="1200" dirty="0">
                <a:solidFill>
                  <a:srgbClr val="537177"/>
                </a:solidFill>
              </a:rPr>
              <a:t>się wcześniejsze wybory, </a:t>
            </a:r>
            <a:r>
              <a:rPr lang="pl-PL" sz="1200" dirty="0" smtClean="0">
                <a:solidFill>
                  <a:srgbClr val="537177"/>
                </a:solidFill>
              </a:rPr>
              <a:t>prawie ¾ badanych wzięłoby w nich udział. Największe szanse na wybór mają były prezydent z PO Mirosław Mazur oraz obecny wiceprezydent z SLD Marek Kozieł – na obydwu deklaruje oddać głos 15% spośród osób, </a:t>
            </a:r>
            <a:r>
              <a:rPr lang="pl-PL" sz="1200" dirty="0">
                <a:solidFill>
                  <a:srgbClr val="537177"/>
                </a:solidFill>
              </a:rPr>
              <a:t>które deklarują chęć wzięcia udziału we wcześniejszych </a:t>
            </a:r>
            <a:r>
              <a:rPr lang="pl-PL" sz="1200" dirty="0" smtClean="0">
                <a:solidFill>
                  <a:srgbClr val="537177"/>
                </a:solidFill>
              </a:rPr>
              <a:t>wyborach. Radny sejmiku Witold Grim obecnie otrzymałby 11% głosów, zaś posłanka z PO Anna Nemś i Zbigniew Rok z niezależnej Alternatywy Wyborczej – po 9%. Duży odsetek niezdecydowanych osób pokazuje, że wszystko może się potoczyć w nieprzewidziany sposób – 16% nie oddałoby głosu na żadną z tych osób, 22% - nie wie na kogo, a 3% </a:t>
            </a:r>
            <a:r>
              <a:rPr lang="pl-PL" sz="1200" dirty="0">
                <a:solidFill>
                  <a:srgbClr val="537177"/>
                </a:solidFill>
              </a:rPr>
              <a:t>odmówiło odpowiedzi. </a:t>
            </a:r>
            <a:endParaRPr lang="pl-PL" dirty="0">
              <a:solidFill>
                <a:srgbClr val="537177"/>
              </a:solidFill>
            </a:endParaRPr>
          </a:p>
        </p:txBody>
      </p:sp>
      <p:sp>
        <p:nvSpPr>
          <p:cNvPr id="5" name="Symbol zastępczy stopki 4"/>
          <p:cNvSpPr>
            <a:spLocks noGrp="1"/>
          </p:cNvSpPr>
          <p:nvPr>
            <p:ph type="ftr" sz="quarter" idx="21"/>
          </p:nvPr>
        </p:nvSpPr>
        <p:spPr/>
        <p:txBody>
          <a:bodyPr/>
          <a:lstStyle/>
          <a:p>
            <a:pPr>
              <a:defRPr/>
            </a:pPr>
            <a:endParaRPr lang="pt-BR" dirty="0"/>
          </a:p>
        </p:txBody>
      </p:sp>
      <p:sp>
        <p:nvSpPr>
          <p:cNvPr id="6" name="Symbol zastępczy numeru slajdu 5"/>
          <p:cNvSpPr>
            <a:spLocks noGrp="1"/>
          </p:cNvSpPr>
          <p:nvPr>
            <p:ph type="sldNum" sz="quarter" idx="22"/>
          </p:nvPr>
        </p:nvSpPr>
        <p:spPr/>
        <p:txBody>
          <a:bodyPr/>
          <a:lstStyle/>
          <a:p>
            <a:pPr>
              <a:defRPr/>
            </a:pPr>
            <a:fld id="{7E780E03-1735-4FAF-8789-26E9DF0F7B86}" type="slidenum">
              <a:rPr lang="pl-PL" smtClean="0"/>
              <a:pPr>
                <a:defRPr/>
              </a:pPr>
              <a:t>41</a:t>
            </a:fld>
            <a:endParaRPr lang="pl-PL" dirty="0"/>
          </a:p>
        </p:txBody>
      </p:sp>
      <p:sp>
        <p:nvSpPr>
          <p:cNvPr id="17" name="pole tekstowe 9"/>
          <p:cNvSpPr txBox="1">
            <a:spLocks noChangeArrowheads="1"/>
          </p:cNvSpPr>
          <p:nvPr/>
        </p:nvSpPr>
        <p:spPr bwMode="auto">
          <a:xfrm>
            <a:off x="0" y="959450"/>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eaLnBrk="1" hangingPunct="1"/>
            <a:r>
              <a:rPr lang="pl-PL" sz="1000" b="1" dirty="0">
                <a:latin typeface="+mn-lt"/>
              </a:rPr>
              <a:t>Q14. Gdyby obecny prezydent został odwołany i odbyłyby się wcześniejsze wybory, czy wziąłby/ wzięłaby Pan(i) w nich </a:t>
            </a:r>
            <a:r>
              <a:rPr lang="pl-PL" sz="1000" b="1" dirty="0" smtClean="0">
                <a:latin typeface="+mn-lt"/>
              </a:rPr>
              <a:t>udział?</a:t>
            </a:r>
            <a:r>
              <a:rPr lang="pl-PL" sz="1000" b="1" dirty="0">
                <a:latin typeface="+mn-lt"/>
              </a:rPr>
              <a:t/>
            </a:r>
            <a:br>
              <a:rPr lang="pl-PL" sz="1000" b="1" dirty="0">
                <a:latin typeface="+mn-lt"/>
              </a:rPr>
            </a:br>
            <a:r>
              <a:rPr lang="pl-PL" sz="800" i="1" dirty="0">
                <a:solidFill>
                  <a:srgbClr val="000000"/>
                </a:solidFill>
                <a:latin typeface="+mn-lt"/>
              </a:rPr>
              <a:t>Próba</a:t>
            </a:r>
            <a:r>
              <a:rPr lang="en-US" sz="800" i="1" dirty="0">
                <a:solidFill>
                  <a:srgbClr val="000000"/>
                </a:solidFill>
                <a:latin typeface="+mn-lt"/>
              </a:rPr>
              <a:t>:</a:t>
            </a:r>
            <a:r>
              <a:rPr lang="pl-PL" sz="800" i="1" dirty="0">
                <a:solidFill>
                  <a:srgbClr val="000000"/>
                </a:solidFill>
                <a:latin typeface="+mn-lt"/>
              </a:rPr>
              <a:t> mieszkańcy Zawiercia, N=500</a:t>
            </a:r>
          </a:p>
          <a:p>
            <a:pPr eaLnBrk="1" hangingPunct="1"/>
            <a:r>
              <a:rPr lang="pl-PL" sz="1000" b="1" dirty="0">
                <a:latin typeface="+mn-lt"/>
              </a:rPr>
              <a:t>Q15. Na kogo zagłosował(a)by Pan(i) w wyborach na nowego prezydenta Zawiercia, gdyby kandydowały następujące osoby:</a:t>
            </a:r>
            <a:r>
              <a:rPr lang="pl-PL" sz="1000" b="1" dirty="0" smtClean="0">
                <a:latin typeface="+mn-lt"/>
              </a:rPr>
              <a:t/>
            </a:r>
            <a:br>
              <a:rPr lang="pl-PL" sz="1000" b="1" dirty="0" smtClean="0">
                <a:latin typeface="+mn-lt"/>
              </a:rPr>
            </a:br>
            <a:r>
              <a:rPr lang="pl-PL" sz="800" i="1" dirty="0">
                <a:solidFill>
                  <a:srgbClr val="000000"/>
                </a:solidFill>
                <a:latin typeface="+mn-lt"/>
              </a:rPr>
              <a:t>Próba</a:t>
            </a:r>
            <a:r>
              <a:rPr lang="en-US" sz="800" i="1" dirty="0">
                <a:solidFill>
                  <a:srgbClr val="000000"/>
                </a:solidFill>
                <a:latin typeface="+mn-lt"/>
              </a:rPr>
              <a:t>:</a:t>
            </a:r>
            <a:r>
              <a:rPr lang="pl-PL" sz="800" i="1" dirty="0">
                <a:solidFill>
                  <a:srgbClr val="000000"/>
                </a:solidFill>
                <a:latin typeface="+mn-lt"/>
              </a:rPr>
              <a:t> mieszkańcy Zawiercia, </a:t>
            </a:r>
            <a:r>
              <a:rPr lang="pl-PL" sz="800" i="1" dirty="0" smtClean="0">
                <a:solidFill>
                  <a:srgbClr val="000000"/>
                </a:solidFill>
                <a:latin typeface="+mn-lt"/>
              </a:rPr>
              <a:t>którzy wzięliby udział we wcześniejszych wyborach, w razie odwołania prezydenta, N=357</a:t>
            </a:r>
            <a:endParaRPr lang="pl-PL" sz="800" i="1" dirty="0">
              <a:solidFill>
                <a:srgbClr val="000000"/>
              </a:solidFill>
              <a:latin typeface="+mn-lt"/>
            </a:endParaRPr>
          </a:p>
        </p:txBody>
      </p:sp>
      <p:sp>
        <p:nvSpPr>
          <p:cNvPr id="11" name="pole tekstowe 10"/>
          <p:cNvSpPr txBox="1"/>
          <p:nvPr/>
        </p:nvSpPr>
        <p:spPr>
          <a:xfrm>
            <a:off x="5652655" y="1695654"/>
            <a:ext cx="1954913" cy="369332"/>
          </a:xfrm>
          <a:prstGeom prst="rect">
            <a:avLst/>
          </a:prstGeom>
          <a:noFill/>
          <a:effectLst>
            <a:glow rad="101600">
              <a:schemeClr val="accent1">
                <a:satMod val="175000"/>
                <a:alpha val="40000"/>
              </a:schemeClr>
            </a:glow>
          </a:effectLst>
        </p:spPr>
        <p:txBody>
          <a:bodyPr wrap="square" rtlCol="0">
            <a:spAutoFit/>
          </a:bodyPr>
          <a:lstStyle/>
          <a:p>
            <a:pPr algn="r"/>
            <a:r>
              <a:rPr lang="pl-PL" b="1" dirty="0" smtClean="0">
                <a:solidFill>
                  <a:srgbClr val="00B050"/>
                </a:solidFill>
                <a:latin typeface="+mn-lt"/>
              </a:rPr>
              <a:t>Zagłosował(a)by:</a:t>
            </a:r>
            <a:endParaRPr lang="en-US" b="1" dirty="0" smtClean="0">
              <a:solidFill>
                <a:srgbClr val="00B050"/>
              </a:solidFill>
              <a:latin typeface="+mn-lt"/>
            </a:endParaRPr>
          </a:p>
        </p:txBody>
      </p:sp>
      <p:graphicFrame>
        <p:nvGraphicFramePr>
          <p:cNvPr id="18" name="Wykres 17"/>
          <p:cNvGraphicFramePr/>
          <p:nvPr>
            <p:extLst>
              <p:ext uri="{D42A27DB-BD31-4B8C-83A1-F6EECF244321}">
                <p14:modId xmlns:p14="http://schemas.microsoft.com/office/powerpoint/2010/main" val="3446299232"/>
              </p:ext>
            </p:extLst>
          </p:nvPr>
        </p:nvGraphicFramePr>
        <p:xfrm>
          <a:off x="4713431" y="2064986"/>
          <a:ext cx="4711124" cy="3265550"/>
        </p:xfrm>
        <a:graphic>
          <a:graphicData uri="http://schemas.openxmlformats.org/drawingml/2006/chart">
            <c:chart xmlns:c="http://schemas.openxmlformats.org/drawingml/2006/chart" xmlns:r="http://schemas.openxmlformats.org/officeDocument/2006/relationships" r:id="rId3"/>
          </a:graphicData>
        </a:graphic>
      </p:graphicFrame>
      <p:sp>
        <p:nvSpPr>
          <p:cNvPr id="20" name="pole tekstowe 19"/>
          <p:cNvSpPr txBox="1"/>
          <p:nvPr/>
        </p:nvSpPr>
        <p:spPr>
          <a:xfrm>
            <a:off x="3336780" y="3603153"/>
            <a:ext cx="914400" cy="707886"/>
          </a:xfrm>
          <a:prstGeom prst="rect">
            <a:avLst/>
          </a:prstGeom>
          <a:noFill/>
          <a:effectLst>
            <a:glow rad="101600">
              <a:schemeClr val="accent1">
                <a:satMod val="175000"/>
                <a:alpha val="40000"/>
              </a:schemeClr>
            </a:glow>
          </a:effectLst>
        </p:spPr>
        <p:txBody>
          <a:bodyPr wrap="square" rtlCol="0">
            <a:spAutoFit/>
          </a:bodyPr>
          <a:lstStyle/>
          <a:p>
            <a:pPr algn="r"/>
            <a:r>
              <a:rPr lang="pl-PL" sz="2000" b="1" dirty="0" smtClean="0">
                <a:solidFill>
                  <a:srgbClr val="00B050"/>
                </a:solidFill>
                <a:latin typeface="+mn-lt"/>
              </a:rPr>
              <a:t>357 osób </a:t>
            </a:r>
            <a:endParaRPr lang="en-US" sz="2000" b="1" dirty="0" smtClean="0">
              <a:solidFill>
                <a:srgbClr val="00B050"/>
              </a:solidFill>
              <a:latin typeface="+mn-lt"/>
            </a:endParaRPr>
          </a:p>
        </p:txBody>
      </p:sp>
    </p:spTree>
    <p:extLst>
      <p:ext uri="{BB962C8B-B14F-4D97-AF65-F5344CB8AC3E}">
        <p14:creationId xmlns:p14="http://schemas.microsoft.com/office/powerpoint/2010/main" val="336737146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C:\Users\BanerskiG\Desktop\Logotypy MB\MB logo_ISO_biale.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00644" y="3581401"/>
            <a:ext cx="2283941" cy="575584"/>
          </a:xfrm>
          <a:prstGeom prst="rect">
            <a:avLst/>
          </a:prstGeom>
          <a:noFill/>
          <a:extLst>
            <a:ext uri="{909E8E84-426E-40DD-AFC4-6F175D3DCCD1}">
              <a14:hiddenFill xmlns:a14="http://schemas.microsoft.com/office/drawing/2010/main">
                <a:solidFill>
                  <a:srgbClr val="FFFFFF"/>
                </a:solidFill>
              </a14:hiddenFill>
            </a:ext>
          </a:extLst>
        </p:spPr>
      </p:pic>
      <p:sp>
        <p:nvSpPr>
          <p:cNvPr id="5" name="Tytuł 1"/>
          <p:cNvSpPr txBox="1">
            <a:spLocks/>
          </p:cNvSpPr>
          <p:nvPr/>
        </p:nvSpPr>
        <p:spPr bwMode="auto">
          <a:xfrm>
            <a:off x="568575" y="1168795"/>
            <a:ext cx="6400800" cy="1231106"/>
          </a:xfrm>
          <a:prstGeom prst="rect">
            <a:avLst/>
          </a:prstGeom>
          <a:noFill/>
          <a:ln w="9525">
            <a:noFill/>
            <a:miter lim="800000"/>
            <a:headEnd/>
            <a:tailEnd/>
          </a:ln>
        </p:spPr>
        <p:txBody>
          <a:bodyPr vert="horz" wrap="square" lIns="0" tIns="0" rIns="0" bIns="0" numCol="1" anchor="b" anchorCtr="0" compatLnSpc="1">
            <a:prstTxWarp prst="textNoShape">
              <a:avLst/>
            </a:prstTxWarp>
            <a:spAutoFit/>
          </a:bodyPr>
          <a:lstStyle>
            <a:lvl1pPr algn="l" rtl="0" eaLnBrk="0" fontAlgn="base" hangingPunct="0">
              <a:spcBef>
                <a:spcPct val="0"/>
              </a:spcBef>
              <a:spcAft>
                <a:spcPct val="0"/>
              </a:spcAft>
              <a:defRPr lang="en-US" sz="4800" i="0" kern="1200">
                <a:solidFill>
                  <a:schemeClr val="bg1"/>
                </a:solidFill>
                <a:latin typeface="Georgia" pitchFamily="18" charset="0"/>
                <a:ea typeface="+mj-ea"/>
                <a:cs typeface="+mj-cs"/>
              </a:defRPr>
            </a:lvl1pPr>
            <a:lvl2pPr algn="l" rtl="0" eaLnBrk="0" fontAlgn="base" hangingPunct="0">
              <a:spcBef>
                <a:spcPct val="0"/>
              </a:spcBef>
              <a:spcAft>
                <a:spcPct val="0"/>
              </a:spcAft>
              <a:defRPr sz="2400">
                <a:solidFill>
                  <a:srgbClr val="537177"/>
                </a:solidFill>
                <a:latin typeface="Georgia" pitchFamily="18" charset="0"/>
              </a:defRPr>
            </a:lvl2pPr>
            <a:lvl3pPr algn="l" rtl="0" eaLnBrk="0" fontAlgn="base" hangingPunct="0">
              <a:spcBef>
                <a:spcPct val="0"/>
              </a:spcBef>
              <a:spcAft>
                <a:spcPct val="0"/>
              </a:spcAft>
              <a:defRPr sz="2400">
                <a:solidFill>
                  <a:srgbClr val="537177"/>
                </a:solidFill>
                <a:latin typeface="Georgia" pitchFamily="18" charset="0"/>
              </a:defRPr>
            </a:lvl3pPr>
            <a:lvl4pPr algn="l" rtl="0" eaLnBrk="0" fontAlgn="base" hangingPunct="0">
              <a:spcBef>
                <a:spcPct val="0"/>
              </a:spcBef>
              <a:spcAft>
                <a:spcPct val="0"/>
              </a:spcAft>
              <a:defRPr sz="2400">
                <a:solidFill>
                  <a:srgbClr val="537177"/>
                </a:solidFill>
                <a:latin typeface="Georgia" pitchFamily="18" charset="0"/>
              </a:defRPr>
            </a:lvl4pPr>
            <a:lvl5pPr algn="l" rtl="0" eaLnBrk="0" fontAlgn="base" hangingPunct="0">
              <a:spcBef>
                <a:spcPct val="0"/>
              </a:spcBef>
              <a:spcAft>
                <a:spcPct val="0"/>
              </a:spcAft>
              <a:defRPr sz="2400">
                <a:solidFill>
                  <a:srgbClr val="537177"/>
                </a:solidFill>
                <a:latin typeface="Georgia" pitchFamily="18" charset="0"/>
              </a:defRPr>
            </a:lvl5pPr>
            <a:lvl6pPr marL="457200" algn="l" rtl="0" fontAlgn="base">
              <a:spcBef>
                <a:spcPct val="0"/>
              </a:spcBef>
              <a:spcAft>
                <a:spcPct val="0"/>
              </a:spcAft>
              <a:defRPr sz="2400">
                <a:solidFill>
                  <a:srgbClr val="537177"/>
                </a:solidFill>
                <a:latin typeface="Georgia" pitchFamily="18" charset="0"/>
              </a:defRPr>
            </a:lvl6pPr>
            <a:lvl7pPr marL="914400" algn="l" rtl="0" fontAlgn="base">
              <a:spcBef>
                <a:spcPct val="0"/>
              </a:spcBef>
              <a:spcAft>
                <a:spcPct val="0"/>
              </a:spcAft>
              <a:defRPr sz="2400">
                <a:solidFill>
                  <a:srgbClr val="537177"/>
                </a:solidFill>
                <a:latin typeface="Georgia" pitchFamily="18" charset="0"/>
              </a:defRPr>
            </a:lvl7pPr>
            <a:lvl8pPr marL="1371600" algn="l" rtl="0" fontAlgn="base">
              <a:spcBef>
                <a:spcPct val="0"/>
              </a:spcBef>
              <a:spcAft>
                <a:spcPct val="0"/>
              </a:spcAft>
              <a:defRPr sz="2400">
                <a:solidFill>
                  <a:srgbClr val="537177"/>
                </a:solidFill>
                <a:latin typeface="Georgia" pitchFamily="18" charset="0"/>
              </a:defRPr>
            </a:lvl8pPr>
            <a:lvl9pPr marL="1828800" algn="l" rtl="0" fontAlgn="base">
              <a:spcBef>
                <a:spcPct val="0"/>
              </a:spcBef>
              <a:spcAft>
                <a:spcPct val="0"/>
              </a:spcAft>
              <a:defRPr sz="2400">
                <a:solidFill>
                  <a:srgbClr val="537177"/>
                </a:solidFill>
                <a:latin typeface="Georgia" pitchFamily="18" charset="0"/>
              </a:defRPr>
            </a:lvl9pPr>
          </a:lstStyle>
          <a:p>
            <a:r>
              <a:rPr lang="pl-PL" sz="1600" dirty="0" smtClean="0">
                <a:latin typeface="+mn-lt"/>
              </a:rPr>
              <a:t>W razie pytań prosimy o kontakt</a:t>
            </a:r>
            <a:r>
              <a:rPr lang="en-US" sz="1600" dirty="0" smtClean="0">
                <a:latin typeface="+mn-lt"/>
              </a:rPr>
              <a:t>:</a:t>
            </a:r>
            <a:endParaRPr lang="pl-PL" sz="1600" dirty="0" smtClean="0">
              <a:latin typeface="+mn-lt"/>
            </a:endParaRPr>
          </a:p>
          <a:p>
            <a:r>
              <a:rPr lang="pl-PL" sz="1600" dirty="0" smtClean="0">
                <a:latin typeface="+mn-lt"/>
              </a:rPr>
              <a:t>Piotr Ciacek: </a:t>
            </a:r>
            <a:r>
              <a:rPr lang="pl-PL" sz="1200" u="sng" dirty="0" err="1" smtClean="0">
                <a:solidFill>
                  <a:srgbClr val="000000"/>
                </a:solidFill>
                <a:latin typeface="Arial Narrow"/>
                <a:ea typeface="+mn-ea"/>
                <a:cs typeface="+mn-cs"/>
                <a:hlinkClick r:id="rId4"/>
              </a:rPr>
              <a:t>Piotr.Ciacek</a:t>
            </a:r>
            <a:r>
              <a:rPr lang="en-US" sz="1200" u="sng" dirty="0" smtClean="0">
                <a:solidFill>
                  <a:srgbClr val="000000"/>
                </a:solidFill>
                <a:latin typeface="Arial Narrow"/>
                <a:ea typeface="+mn-ea"/>
                <a:cs typeface="+mn-cs"/>
                <a:hlinkClick r:id="rId4"/>
              </a:rPr>
              <a:t>@millwardbrown.com</a:t>
            </a:r>
            <a:r>
              <a:rPr lang="en-US" sz="1600" dirty="0" smtClean="0">
                <a:latin typeface="+mn-lt"/>
              </a:rPr>
              <a:t/>
            </a:r>
            <a:br>
              <a:rPr lang="en-US" sz="1600" dirty="0" smtClean="0">
                <a:latin typeface="+mn-lt"/>
              </a:rPr>
            </a:br>
            <a:r>
              <a:rPr lang="pl-PL" sz="1600" dirty="0" smtClean="0">
                <a:latin typeface="+mn-lt"/>
              </a:rPr>
              <a:t>Monika Kamińska</a:t>
            </a:r>
            <a:r>
              <a:rPr lang="en-US" sz="1600" dirty="0" smtClean="0">
                <a:latin typeface="+mn-lt"/>
              </a:rPr>
              <a:t>: </a:t>
            </a:r>
            <a:r>
              <a:rPr lang="pl-PL" sz="1200" u="sng" dirty="0" err="1" smtClean="0">
                <a:latin typeface="+mn-lt"/>
                <a:hlinkClick r:id="rId4"/>
              </a:rPr>
              <a:t>Monika.Kaminska</a:t>
            </a:r>
            <a:r>
              <a:rPr lang="en-US" sz="1200" u="sng" dirty="0" smtClean="0">
                <a:latin typeface="+mn-lt"/>
                <a:hlinkClick r:id="rId4"/>
              </a:rPr>
              <a:t>@millwardbrown.com</a:t>
            </a:r>
            <a:r>
              <a:rPr lang="pl-PL" sz="1200" u="sng" dirty="0" smtClean="0">
                <a:latin typeface="+mn-lt"/>
              </a:rPr>
              <a:t>  </a:t>
            </a:r>
            <a:endParaRPr lang="en-US" sz="1200" u="sng" dirty="0" smtClean="0">
              <a:latin typeface="+mn-lt"/>
            </a:endParaRPr>
          </a:p>
          <a:p>
            <a:r>
              <a:rPr lang="pl-PL" sz="1600" dirty="0" smtClean="0">
                <a:latin typeface="+mn-lt"/>
              </a:rPr>
              <a:t>Anna Dziechciarz</a:t>
            </a:r>
            <a:r>
              <a:rPr lang="en-US" sz="1600" dirty="0" smtClean="0">
                <a:latin typeface="+mn-lt"/>
              </a:rPr>
              <a:t>: </a:t>
            </a:r>
            <a:r>
              <a:rPr lang="pl-PL" sz="1200" u="sng" dirty="0" err="1" smtClean="0">
                <a:latin typeface="+mn-lt"/>
                <a:hlinkClick r:id="rId5"/>
              </a:rPr>
              <a:t>Anna.Dziechciarz</a:t>
            </a:r>
            <a:r>
              <a:rPr lang="pl-PL" sz="1200" u="sng" dirty="0" smtClean="0">
                <a:latin typeface="+mn-lt"/>
                <a:hlinkClick r:id="rId5"/>
              </a:rPr>
              <a:t>@</a:t>
            </a:r>
            <a:r>
              <a:rPr lang="en-US" sz="1200" u="sng" dirty="0" smtClean="0">
                <a:latin typeface="+mn-lt"/>
                <a:hlinkClick r:id="rId5"/>
              </a:rPr>
              <a:t>millwardbrown.com</a:t>
            </a:r>
            <a:endParaRPr lang="pl-PL" sz="1200" u="sng" dirty="0" smtClean="0">
              <a:latin typeface="+mn-lt"/>
            </a:endParaRPr>
          </a:p>
          <a:p>
            <a:r>
              <a:rPr lang="en-US" sz="1600" dirty="0">
                <a:latin typeface="+mn-lt"/>
              </a:rPr>
              <a:t>Magdalena Stec: </a:t>
            </a:r>
            <a:r>
              <a:rPr lang="en-US" sz="1200" u="sng" dirty="0" smtClean="0">
                <a:latin typeface="+mn-lt"/>
                <a:hlinkClick r:id="rId6"/>
              </a:rPr>
              <a:t>Magdalena.Stec@millwardbrown.com</a:t>
            </a:r>
            <a:r>
              <a:rPr lang="pl-PL" sz="1200" u="sng" dirty="0" smtClean="0">
                <a:latin typeface="+mn-lt"/>
              </a:rPr>
              <a:t> </a:t>
            </a:r>
            <a:endParaRPr lang="en-US" sz="1200" u="sng" dirty="0" smtClean="0">
              <a:latin typeface="+mn-lt"/>
            </a:endParaRPr>
          </a:p>
        </p:txBody>
      </p:sp>
    </p:spTree>
    <p:extLst>
      <p:ext uri="{BB962C8B-B14F-4D97-AF65-F5344CB8AC3E}">
        <p14:creationId xmlns:p14="http://schemas.microsoft.com/office/powerpoint/2010/main" val="2888695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Divider Slides">
  <a:themeElements>
    <a:clrScheme name="MB Colors">
      <a:dk1>
        <a:srgbClr val="000000"/>
      </a:dk1>
      <a:lt1>
        <a:sysClr val="window" lastClr="FFFFFF"/>
      </a:lt1>
      <a:dk2>
        <a:srgbClr val="FDB924"/>
      </a:dk2>
      <a:lt2>
        <a:srgbClr val="EC881D"/>
      </a:lt2>
      <a:accent1>
        <a:srgbClr val="B2BB1E"/>
      </a:accent1>
      <a:accent2>
        <a:srgbClr val="6D8D24"/>
      </a:accent2>
      <a:accent3>
        <a:srgbClr val="5091CD"/>
      </a:accent3>
      <a:accent4>
        <a:srgbClr val="19398A"/>
      </a:accent4>
      <a:accent5>
        <a:srgbClr val="C2D1D4"/>
      </a:accent5>
      <a:accent6>
        <a:srgbClr val="537177"/>
      </a:accent6>
      <a:hlink>
        <a:srgbClr val="DBD8BD"/>
      </a:hlink>
      <a:folHlink>
        <a:srgbClr val="847E47"/>
      </a:folHlink>
    </a:clrScheme>
    <a:fontScheme name="Millward Brown">
      <a:majorFont>
        <a:latin typeface="Georgia"/>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a:gsLst>
            <a:gs pos="100000">
              <a:schemeClr val="accent6">
                <a:lumMod val="20000"/>
                <a:lumOff val="80000"/>
              </a:schemeClr>
            </a:gs>
            <a:gs pos="0">
              <a:schemeClr val="accent5">
                <a:lumMod val="60000"/>
                <a:lumOff val="40000"/>
              </a:schemeClr>
            </a:gs>
          </a:gsLst>
          <a:lin ang="5400000" scaled="0"/>
        </a:gradFill>
        <a:ln w="9525">
          <a:noFill/>
          <a:miter lim="800000"/>
        </a:ln>
        <a:effectLst>
          <a:outerShdw dist="114300" dir="8100000" algn="tr" rotWithShape="0">
            <a:schemeClr val="accent6">
              <a:lumMod val="50000"/>
              <a:alpha val="56000"/>
            </a:schemeClr>
          </a:outerShdw>
        </a:effectLst>
      </a:spPr>
      <a:bodyPr rot="0" spcFirstLastPara="0" vertOverflow="overflow" horzOverflow="overflow" vert="horz" wrap="none" lIns="182880" tIns="91440" rIns="182880" bIns="91440" numCol="1" spcCol="0" rtlCol="0" fromWordArt="0" anchor="ctr" anchorCtr="0" forceAA="0" compatLnSpc="1">
        <a:prstTxWarp prst="textNoShape">
          <a:avLst/>
        </a:prstTxWarp>
        <a:spAutoFit/>
      </a:bodyPr>
      <a:lstStyle>
        <a:defPPr algn="ctr">
          <a:defRPr dirty="0" err="1" smtClean="0">
            <a:solidFill>
              <a:srgbClr val="537177"/>
            </a:solidFill>
            <a:latin typeface="Arial Narrow"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1"/>
          </a:solidFill>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dirty="0" err="1" smtClean="0">
            <a:solidFill>
              <a:schemeClr val="accent6">
                <a:lumMod val="60000"/>
                <a:lumOff val="40000"/>
              </a:schemeClr>
            </a:solidFill>
          </a:defRPr>
        </a:defPPr>
      </a:lstStyle>
    </a:txDef>
  </a:objectDefaults>
  <a:extraClrSchemeLst/>
</a:theme>
</file>

<file path=ppt/theme/theme2.xml><?xml version="1.0" encoding="utf-8"?>
<a:theme xmlns:a="http://schemas.openxmlformats.org/drawingml/2006/main" name="Content Slides">
  <a:themeElements>
    <a:clrScheme name="MB Colors">
      <a:dk1>
        <a:srgbClr val="000000"/>
      </a:dk1>
      <a:lt1>
        <a:sysClr val="window" lastClr="FFFFFF"/>
      </a:lt1>
      <a:dk2>
        <a:srgbClr val="FDB924"/>
      </a:dk2>
      <a:lt2>
        <a:srgbClr val="EC881D"/>
      </a:lt2>
      <a:accent1>
        <a:srgbClr val="B2BB1E"/>
      </a:accent1>
      <a:accent2>
        <a:srgbClr val="6D8D24"/>
      </a:accent2>
      <a:accent3>
        <a:srgbClr val="5091CD"/>
      </a:accent3>
      <a:accent4>
        <a:srgbClr val="19398A"/>
      </a:accent4>
      <a:accent5>
        <a:srgbClr val="C2D1D4"/>
      </a:accent5>
      <a:accent6>
        <a:srgbClr val="537177"/>
      </a:accent6>
      <a:hlink>
        <a:srgbClr val="DBD8BD"/>
      </a:hlink>
      <a:folHlink>
        <a:srgbClr val="847E47"/>
      </a:folHlink>
    </a:clrScheme>
    <a:fontScheme name="Millward Brown">
      <a:majorFont>
        <a:latin typeface="Georgia"/>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a:gsLst>
            <a:gs pos="100000">
              <a:schemeClr val="accent6">
                <a:lumMod val="20000"/>
                <a:lumOff val="80000"/>
              </a:schemeClr>
            </a:gs>
            <a:gs pos="0">
              <a:schemeClr val="accent5">
                <a:lumMod val="60000"/>
                <a:lumOff val="40000"/>
              </a:schemeClr>
            </a:gs>
          </a:gsLst>
          <a:lin ang="5400000" scaled="0"/>
        </a:gradFill>
        <a:ln w="9525">
          <a:noFill/>
          <a:miter lim="800000"/>
        </a:ln>
        <a:effectLst>
          <a:outerShdw dist="114300" dir="8100000" algn="tr" rotWithShape="0">
            <a:schemeClr val="accent6">
              <a:lumMod val="50000"/>
              <a:alpha val="56000"/>
            </a:schemeClr>
          </a:outerShdw>
        </a:effectLst>
      </a:spPr>
      <a:bodyPr rot="0" spcFirstLastPara="0" vertOverflow="overflow" horzOverflow="overflow" vert="horz" wrap="none" lIns="182880" tIns="91440" rIns="182880" bIns="91440" numCol="1" spcCol="0" rtlCol="0" fromWordArt="0" anchor="ctr" anchorCtr="0" forceAA="0" compatLnSpc="1">
        <a:prstTxWarp prst="textNoShape">
          <a:avLst/>
        </a:prstTxWarp>
        <a:spAutoFit/>
      </a:bodyPr>
      <a:lstStyle>
        <a:defPPr algn="ctr">
          <a:defRPr dirty="0" err="1" smtClean="0">
            <a:solidFill>
              <a:srgbClr val="537177"/>
            </a:solidFill>
            <a:latin typeface="Arial Narrow"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6"/>
          </a:solidFill>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dirty="0" smtClean="0">
            <a:solidFill>
              <a:schemeClr val="accent6">
                <a:lumMod val="60000"/>
                <a:lumOff val="40000"/>
              </a:schemeClr>
            </a:solidFill>
          </a:defRPr>
        </a:defPPr>
      </a:lstStyle>
    </a:txDef>
  </a:objectDefaults>
  <a:extraClrSchemeLst/>
</a:theme>
</file>

<file path=ppt/theme/theme3.xml><?xml version="1.0" encoding="utf-8"?>
<a:theme xmlns:a="http://schemas.openxmlformats.org/drawingml/2006/main" name="Office Theme">
  <a:themeElements>
    <a:clrScheme name="MB NEW">
      <a:dk1>
        <a:sysClr val="windowText" lastClr="000000"/>
      </a:dk1>
      <a:lt1>
        <a:sysClr val="window" lastClr="FFFFFF"/>
      </a:lt1>
      <a:dk2>
        <a:srgbClr val="B2BB1E"/>
      </a:dk2>
      <a:lt2>
        <a:srgbClr val="6D8D24"/>
      </a:lt2>
      <a:accent1>
        <a:srgbClr val="5091CD"/>
      </a:accent1>
      <a:accent2>
        <a:srgbClr val="19398A"/>
      </a:accent2>
      <a:accent3>
        <a:srgbClr val="FDB924"/>
      </a:accent3>
      <a:accent4>
        <a:srgbClr val="EC881D"/>
      </a:accent4>
      <a:accent5>
        <a:srgbClr val="DBD8BD"/>
      </a:accent5>
      <a:accent6>
        <a:srgbClr val="C2D1D4"/>
      </a:accent6>
      <a:hlink>
        <a:srgbClr val="AF0838"/>
      </a:hlink>
      <a:folHlink>
        <a:srgbClr val="578AD6"/>
      </a:folHlink>
    </a:clrScheme>
    <a:fontScheme name="Millward Brown">
      <a:majorFont>
        <a:latin typeface="Georgia"/>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MB NEW">
      <a:dk1>
        <a:sysClr val="windowText" lastClr="000000"/>
      </a:dk1>
      <a:lt1>
        <a:sysClr val="window" lastClr="FFFFFF"/>
      </a:lt1>
      <a:dk2>
        <a:srgbClr val="B2BB1E"/>
      </a:dk2>
      <a:lt2>
        <a:srgbClr val="6D8D24"/>
      </a:lt2>
      <a:accent1>
        <a:srgbClr val="5091CD"/>
      </a:accent1>
      <a:accent2>
        <a:srgbClr val="19398A"/>
      </a:accent2>
      <a:accent3>
        <a:srgbClr val="FDB924"/>
      </a:accent3>
      <a:accent4>
        <a:srgbClr val="EC881D"/>
      </a:accent4>
      <a:accent5>
        <a:srgbClr val="DBD8BD"/>
      </a:accent5>
      <a:accent6>
        <a:srgbClr val="C2D1D4"/>
      </a:accent6>
      <a:hlink>
        <a:srgbClr val="AF0838"/>
      </a:hlink>
      <a:folHlink>
        <a:srgbClr val="578AD6"/>
      </a:folHlink>
    </a:clrScheme>
    <a:fontScheme name="Millward Brown">
      <a:majorFont>
        <a:latin typeface="Georgia"/>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Core Template_xb_NO_GUIDES</Template>
  <TotalTime>4588</TotalTime>
  <Words>5735</Words>
  <Application>Microsoft Office PowerPoint</Application>
  <PresentationFormat>Pokaz na ekranie (4:3)</PresentationFormat>
  <Paragraphs>480</Paragraphs>
  <Slides>42</Slides>
  <Notes>26</Notes>
  <HiddenSlides>0</HiddenSlides>
  <MMClips>0</MMClips>
  <ScaleCrop>false</ScaleCrop>
  <HeadingPairs>
    <vt:vector size="6" baseType="variant">
      <vt:variant>
        <vt:lpstr>Używane czcionki</vt:lpstr>
      </vt:variant>
      <vt:variant>
        <vt:i4>7</vt:i4>
      </vt:variant>
      <vt:variant>
        <vt:lpstr>Motyw</vt:lpstr>
      </vt:variant>
      <vt:variant>
        <vt:i4>2</vt:i4>
      </vt:variant>
      <vt:variant>
        <vt:lpstr>Tytuły slajdów</vt:lpstr>
      </vt:variant>
      <vt:variant>
        <vt:i4>42</vt:i4>
      </vt:variant>
    </vt:vector>
  </HeadingPairs>
  <TitlesOfParts>
    <vt:vector size="51" baseType="lpstr">
      <vt:lpstr>Arial</vt:lpstr>
      <vt:lpstr>Arial Narrow</vt:lpstr>
      <vt:lpstr>Calibri</vt:lpstr>
      <vt:lpstr>Candara</vt:lpstr>
      <vt:lpstr>Georgia</vt:lpstr>
      <vt:lpstr>Segoe Print</vt:lpstr>
      <vt:lpstr>Wingdings</vt:lpstr>
      <vt:lpstr>Divider Slides</vt:lpstr>
      <vt:lpstr>Content Slides</vt:lpstr>
      <vt:lpstr>Badanie opinii publicznej  w Zawierciu</vt:lpstr>
      <vt:lpstr>Tło badania</vt:lpstr>
      <vt:lpstr>Prezentacja programu PowerPoint</vt:lpstr>
      <vt:lpstr>Postrzeganie sytuacji w Polsce i w mieście</vt:lpstr>
      <vt:lpstr>Prezentacja programu PowerPoint</vt:lpstr>
      <vt:lpstr>Prezentacja programu PowerPoint</vt:lpstr>
      <vt:lpstr>Prezentacja programu PowerPoint</vt:lpstr>
      <vt:lpstr>Opinia na temat obecnej sytuacji społecznej w Zawierciu</vt:lpstr>
      <vt:lpstr>Najważniejsze problemy w Zawierciu – top2boxes</vt:lpstr>
      <vt:lpstr>Prezentacja programu PowerPoint</vt:lpstr>
      <vt:lpstr>Opinia na temat obecnej sytuacji w Polsce</vt:lpstr>
      <vt:lpstr>Najważniejsze problemy w Polsce – top2boxes</vt:lpstr>
      <vt:lpstr>Prezentacja programu PowerPoint</vt:lpstr>
      <vt:lpstr>Postrzeganie władz lokalnych, prezydenta  i innych postaci lokalnego życia politycznego</vt:lpstr>
      <vt:lpstr>Prezentacja programu PowerPoint</vt:lpstr>
      <vt:lpstr>Prezentacja programu PowerPoint</vt:lpstr>
      <vt:lpstr>Prezentacja programu PowerPoint</vt:lpstr>
      <vt:lpstr>Prezentacja programu PowerPoint</vt:lpstr>
      <vt:lpstr>Opinia na temat działań obecnego prezydenta</vt:lpstr>
      <vt:lpstr>Zalety i zasługi obecnego prezydenta Zawiercia</vt:lpstr>
      <vt:lpstr>Wady i porażki obecnego prezydenta Zawiercia</vt:lpstr>
      <vt:lpstr>Prezentacja programu PowerPoint</vt:lpstr>
      <vt:lpstr>Prezentacja programu PowerPoint</vt:lpstr>
      <vt:lpstr>Prezentacja programu PowerPoint</vt:lpstr>
      <vt:lpstr>Prezentacja programu PowerPoint</vt:lpstr>
      <vt:lpstr>Gorące tematy w mieście</vt:lpstr>
      <vt:lpstr>Prezentacja programu PowerPoint</vt:lpstr>
      <vt:lpstr>Prezentacja programu PowerPoint</vt:lpstr>
      <vt:lpstr>Prezentacja programu PowerPoint</vt:lpstr>
      <vt:lpstr>Prezentacja programu PowerPoint</vt:lpstr>
      <vt:lpstr>Opinie nt. referendum</vt:lpstr>
      <vt:lpstr>Prezentacja programu PowerPoint</vt:lpstr>
      <vt:lpstr>Prezentacja programu PowerPoint</vt:lpstr>
      <vt:lpstr>Referendum w sprawie odwołania prezydenta Zawiercia</vt:lpstr>
      <vt:lpstr>Wzięcie udziału w referendum</vt:lpstr>
      <vt:lpstr>Prezentacja programu PowerPoint</vt:lpstr>
      <vt:lpstr>Oczekiwania odnośnie przyszłości</vt:lpstr>
      <vt:lpstr>Prezentacja programu PowerPoint</vt:lpstr>
      <vt:lpstr>Działania, które powinny zostać podjęte  w Zawierciu – top2boxes</vt:lpstr>
      <vt:lpstr>Prezentacja programu PowerPoint</vt:lpstr>
      <vt:lpstr>Wzięcie udziału we wcześniejszych wyborach</vt:lpstr>
      <vt:lpstr>Prezentacja programu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Andrew Heine</dc:creator>
  <cp:lastModifiedBy>Szymon Osowski</cp:lastModifiedBy>
  <cp:revision>514</cp:revision>
  <cp:lastPrinted>2011-08-03T00:59:35Z</cp:lastPrinted>
  <dcterms:created xsi:type="dcterms:W3CDTF">2011-09-20T18:09:35Z</dcterms:created>
  <dcterms:modified xsi:type="dcterms:W3CDTF">2019-04-02T09:11:36Z</dcterms:modified>
</cp:coreProperties>
</file>